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handoutMasterIdLst>
    <p:handoutMasterId r:id="rId18"/>
  </p:handoutMasterIdLst>
  <p:sldIdLst>
    <p:sldId id="325" r:id="rId5"/>
    <p:sldId id="326" r:id="rId6"/>
    <p:sldId id="259" r:id="rId7"/>
    <p:sldId id="257" r:id="rId8"/>
    <p:sldId id="261" r:id="rId9"/>
    <p:sldId id="263" r:id="rId10"/>
    <p:sldId id="265" r:id="rId11"/>
    <p:sldId id="264" r:id="rId12"/>
    <p:sldId id="266" r:id="rId13"/>
    <p:sldId id="267" r:id="rId14"/>
    <p:sldId id="341" r:id="rId15"/>
    <p:sldId id="34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816" userDrawn="1">
          <p15:clr>
            <a:srgbClr val="A4A3A4"/>
          </p15:clr>
        </p15:guide>
        <p15:guide id="2" orient="horz" pos="38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E55E0D-D878-4A12-B69A-240922078620}" v="498" dt="2025-07-29T00:39:16.669"/>
  </p1510:revLst>
</p1510:revInfo>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240" autoAdjust="0"/>
  </p:normalViewPr>
  <p:slideViewPr>
    <p:cSldViewPr snapToGrid="0">
      <p:cViewPr varScale="1">
        <p:scale>
          <a:sx n="86" d="100"/>
          <a:sy n="86" d="100"/>
        </p:scale>
        <p:origin x="514" y="62"/>
      </p:cViewPr>
      <p:guideLst>
        <p:guide pos="816"/>
        <p:guide orient="horz" pos="38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1" d="100"/>
          <a:sy n="81" d="100"/>
        </p:scale>
        <p:origin x="281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6A966AA-C2D0-420D-89FC-1A1AB0AD4072}" type="doc">
      <dgm:prSet loTypeId="urn:microsoft.com/office/officeart/2005/8/layout/hProcess11" loCatId="process" qsTypeId="urn:microsoft.com/office/officeart/2005/8/quickstyle/simple1" qsCatId="simple" csTypeId="urn:microsoft.com/office/officeart/2005/8/colors/accent1_1" csCatId="accent1" phldr="1"/>
      <dgm:spPr/>
      <dgm:t>
        <a:bodyPr/>
        <a:lstStyle/>
        <a:p>
          <a:endParaRPr lang="en-US"/>
        </a:p>
      </dgm:t>
    </dgm:pt>
    <dgm:pt modelId="{45D50368-372D-4F79-95B9-B27BD239F0F6}">
      <dgm:prSet phldrT="[Text]" custT="1"/>
      <dgm:spPr/>
      <dgm:t>
        <a:bodyPr/>
        <a:lstStyle/>
        <a:p>
          <a:pPr marL="0" algn="ctr">
            <a:buNone/>
          </a:pPr>
          <a:r>
            <a:rPr lang="en-US" sz="1800" b="1" dirty="0"/>
            <a:t>Input</a:t>
          </a:r>
        </a:p>
      </dgm:t>
    </dgm:pt>
    <dgm:pt modelId="{CDE1A78B-2AE4-4A71-9139-416C219BC84D}" type="parTrans" cxnId="{68788A78-9180-41FF-BD09-BF4DBB52EA0D}">
      <dgm:prSet/>
      <dgm:spPr/>
      <dgm:t>
        <a:bodyPr/>
        <a:lstStyle/>
        <a:p>
          <a:endParaRPr lang="en-US"/>
        </a:p>
      </dgm:t>
    </dgm:pt>
    <dgm:pt modelId="{508ABF25-4B40-405C-9E88-248ED8B31B83}" type="sibTrans" cxnId="{68788A78-9180-41FF-BD09-BF4DBB52EA0D}">
      <dgm:prSet/>
      <dgm:spPr/>
      <dgm:t>
        <a:bodyPr/>
        <a:lstStyle/>
        <a:p>
          <a:endParaRPr lang="en-US"/>
        </a:p>
      </dgm:t>
    </dgm:pt>
    <dgm:pt modelId="{196543C5-093B-4437-B406-DBE4B882EA97}">
      <dgm:prSet phldrT="[Text]" custT="1"/>
      <dgm:spPr/>
      <dgm:t>
        <a:bodyPr/>
        <a:lstStyle/>
        <a:p>
          <a:pPr marL="0" algn="ctr">
            <a:buNone/>
          </a:pPr>
          <a:r>
            <a:rPr lang="en-US" sz="1800" b="1" dirty="0"/>
            <a:t>Feature selection</a:t>
          </a:r>
        </a:p>
      </dgm:t>
    </dgm:pt>
    <dgm:pt modelId="{41DE1F19-4A9F-48CD-A44E-6BF1D04E31EE}" type="parTrans" cxnId="{52499B9F-797A-43CC-89E1-64C52021BFAF}">
      <dgm:prSet/>
      <dgm:spPr/>
      <dgm:t>
        <a:bodyPr/>
        <a:lstStyle/>
        <a:p>
          <a:endParaRPr lang="en-US"/>
        </a:p>
      </dgm:t>
    </dgm:pt>
    <dgm:pt modelId="{F264F018-7FB9-43EC-B595-B986D351AD7B}" type="sibTrans" cxnId="{52499B9F-797A-43CC-89E1-64C52021BFAF}">
      <dgm:prSet/>
      <dgm:spPr/>
      <dgm:t>
        <a:bodyPr/>
        <a:lstStyle/>
        <a:p>
          <a:endParaRPr lang="en-US"/>
        </a:p>
      </dgm:t>
    </dgm:pt>
    <dgm:pt modelId="{C485168C-07AD-4DE6-B17E-1E96E93777D7}">
      <dgm:prSet phldrT="[Text]" custT="1"/>
      <dgm:spPr/>
      <dgm:t>
        <a:bodyPr/>
        <a:lstStyle/>
        <a:p>
          <a:pPr marL="228600" indent="-228600" algn="ctr">
            <a:buSzPct val="80000"/>
            <a:buFont typeface="Courier New" panose="02070309020205020404" pitchFamily="49" charset="0"/>
            <a:buChar char="o"/>
          </a:pPr>
          <a:r>
            <a:rPr lang="en-US" sz="1800" dirty="0"/>
            <a:t>Selecting features for testing model</a:t>
          </a:r>
        </a:p>
      </dgm:t>
    </dgm:pt>
    <dgm:pt modelId="{2EA2CE1F-978B-4B0A-92B2-CA23FBAEB8C0}" type="parTrans" cxnId="{B374803A-F1D8-4C12-8B03-25954CE7DDA9}">
      <dgm:prSet/>
      <dgm:spPr/>
      <dgm:t>
        <a:bodyPr/>
        <a:lstStyle/>
        <a:p>
          <a:endParaRPr lang="en-US"/>
        </a:p>
      </dgm:t>
    </dgm:pt>
    <dgm:pt modelId="{05F43B89-7F05-43F2-A0A8-66E0914D6EC4}" type="sibTrans" cxnId="{B374803A-F1D8-4C12-8B03-25954CE7DDA9}">
      <dgm:prSet/>
      <dgm:spPr/>
      <dgm:t>
        <a:bodyPr/>
        <a:lstStyle/>
        <a:p>
          <a:endParaRPr lang="en-US"/>
        </a:p>
      </dgm:t>
    </dgm:pt>
    <dgm:pt modelId="{692D1BCB-37D5-4D7A-A566-D09DFB2FC600}">
      <dgm:prSet phldrT="[Text]" custT="1"/>
      <dgm:spPr/>
      <dgm:t>
        <a:bodyPr/>
        <a:lstStyle/>
        <a:p>
          <a:pPr marL="228600" indent="-228600" algn="ctr">
            <a:buSzPct val="80000"/>
            <a:buFont typeface="Courier New" panose="02070309020205020404" pitchFamily="49" charset="0"/>
            <a:buChar char="o"/>
          </a:pPr>
          <a:r>
            <a:rPr lang="en-US" sz="1800" b="1" dirty="0"/>
            <a:t>Random forest </a:t>
          </a:r>
        </a:p>
      </dgm:t>
    </dgm:pt>
    <dgm:pt modelId="{B442374A-1FEE-47AD-BD37-5ABB3B32C86B}" type="parTrans" cxnId="{F982EA04-843A-4682-839C-454E25A64149}">
      <dgm:prSet/>
      <dgm:spPr/>
      <dgm:t>
        <a:bodyPr/>
        <a:lstStyle/>
        <a:p>
          <a:endParaRPr lang="en-US"/>
        </a:p>
      </dgm:t>
    </dgm:pt>
    <dgm:pt modelId="{A70C9AC4-E9E7-4FEB-9D0D-1B357B5EE22E}" type="sibTrans" cxnId="{F982EA04-843A-4682-839C-454E25A64149}">
      <dgm:prSet/>
      <dgm:spPr/>
      <dgm:t>
        <a:bodyPr/>
        <a:lstStyle/>
        <a:p>
          <a:endParaRPr lang="en-US"/>
        </a:p>
      </dgm:t>
    </dgm:pt>
    <dgm:pt modelId="{5EEC7CA6-DDD0-4611-ACD2-568F5CA66637}">
      <dgm:prSet phldrT="[Text]" custT="1"/>
      <dgm:spPr/>
      <dgm:t>
        <a:bodyPr/>
        <a:lstStyle/>
        <a:p>
          <a:pPr marL="0" algn="ctr">
            <a:buNone/>
          </a:pPr>
          <a:r>
            <a:rPr lang="en-US" sz="1800" b="0" dirty="0"/>
            <a:t>Data input for diabetes prediction</a:t>
          </a:r>
        </a:p>
      </dgm:t>
    </dgm:pt>
    <dgm:pt modelId="{2F5D0F56-F470-42DC-AAC8-CF6090876CE1}" type="parTrans" cxnId="{D5203CBF-174C-4D45-8336-1C8A63FF93DF}">
      <dgm:prSet/>
      <dgm:spPr/>
      <dgm:t>
        <a:bodyPr/>
        <a:lstStyle/>
        <a:p>
          <a:endParaRPr lang="en-US"/>
        </a:p>
      </dgm:t>
    </dgm:pt>
    <dgm:pt modelId="{513FFCA3-93A7-40E0-9C0F-19A22F1FADFE}" type="sibTrans" cxnId="{D5203CBF-174C-4D45-8336-1C8A63FF93DF}">
      <dgm:prSet/>
      <dgm:spPr/>
      <dgm:t>
        <a:bodyPr/>
        <a:lstStyle/>
        <a:p>
          <a:endParaRPr lang="en-US"/>
        </a:p>
      </dgm:t>
    </dgm:pt>
    <dgm:pt modelId="{5B6B4B9D-EC48-4BEF-86A0-E65D0980E497}">
      <dgm:prSet phldrT="[Text]" custT="1"/>
      <dgm:spPr/>
      <dgm:t>
        <a:bodyPr/>
        <a:lstStyle/>
        <a:p>
          <a:pPr marL="228600" indent="-228600" algn="ctr">
            <a:buSzPct val="80000"/>
            <a:buFont typeface="Courier New" panose="02070309020205020404" pitchFamily="49" charset="0"/>
            <a:buChar char="o"/>
          </a:pPr>
          <a:r>
            <a:rPr lang="en-US" sz="1800" dirty="0"/>
            <a:t>Machine learning model used for prediction </a:t>
          </a:r>
        </a:p>
      </dgm:t>
    </dgm:pt>
    <dgm:pt modelId="{9E0898AE-9DBA-4712-914C-36F8F75C1868}" type="parTrans" cxnId="{7BA70CF1-A5FC-4391-9881-1D86CBB46204}">
      <dgm:prSet/>
      <dgm:spPr/>
      <dgm:t>
        <a:bodyPr/>
        <a:lstStyle/>
        <a:p>
          <a:endParaRPr lang="en-US"/>
        </a:p>
      </dgm:t>
    </dgm:pt>
    <dgm:pt modelId="{12BB8F4A-C6B0-435D-BDB2-9DAE9C6F45FB}" type="sibTrans" cxnId="{7BA70CF1-A5FC-4391-9881-1D86CBB46204}">
      <dgm:prSet/>
      <dgm:spPr/>
      <dgm:t>
        <a:bodyPr/>
        <a:lstStyle/>
        <a:p>
          <a:endParaRPr lang="en-US"/>
        </a:p>
      </dgm:t>
    </dgm:pt>
    <dgm:pt modelId="{8D05F619-A8CD-495E-B781-027A9ED3DD3E}">
      <dgm:prSet phldrT="[Text]" custT="1"/>
      <dgm:spPr/>
      <dgm:t>
        <a:bodyPr/>
        <a:lstStyle/>
        <a:p>
          <a:pPr marL="228600" indent="-228600" algn="ctr">
            <a:buSzPct val="80000"/>
            <a:buFont typeface="Courier New" panose="02070309020205020404" pitchFamily="49" charset="0"/>
            <a:buChar char="o"/>
          </a:pPr>
          <a:r>
            <a:rPr lang="en-US" sz="1800" b="1" dirty="0"/>
            <a:t>Prediction</a:t>
          </a:r>
          <a:endParaRPr lang="en-US" sz="1800" dirty="0"/>
        </a:p>
      </dgm:t>
    </dgm:pt>
    <dgm:pt modelId="{8FEEE281-B2E0-4D5C-BCFC-37A5373B3C3F}" type="parTrans" cxnId="{8FED4AC0-081C-4936-AB30-600E8F280151}">
      <dgm:prSet/>
      <dgm:spPr/>
      <dgm:t>
        <a:bodyPr/>
        <a:lstStyle/>
        <a:p>
          <a:endParaRPr lang="en-US"/>
        </a:p>
      </dgm:t>
    </dgm:pt>
    <dgm:pt modelId="{4943793F-0E84-4528-BBCC-0E949B30DDBF}" type="sibTrans" cxnId="{8FED4AC0-081C-4936-AB30-600E8F280151}">
      <dgm:prSet/>
      <dgm:spPr/>
      <dgm:t>
        <a:bodyPr/>
        <a:lstStyle/>
        <a:p>
          <a:endParaRPr lang="en-US"/>
        </a:p>
      </dgm:t>
    </dgm:pt>
    <dgm:pt modelId="{5AF7D7B4-D5A7-4626-99D6-15699BEDE2A0}">
      <dgm:prSet phldrT="[Text]" custT="1"/>
      <dgm:spPr/>
      <dgm:t>
        <a:bodyPr/>
        <a:lstStyle/>
        <a:p>
          <a:pPr marL="228600" indent="-228600" algn="ctr">
            <a:buSzPct val="80000"/>
            <a:buFont typeface="Courier New" panose="02070309020205020404" pitchFamily="49" charset="0"/>
            <a:buChar char="o"/>
          </a:pPr>
          <a:r>
            <a:rPr lang="en-US" sz="1800" dirty="0"/>
            <a:t>Predicting diabetes using ML model</a:t>
          </a:r>
        </a:p>
      </dgm:t>
    </dgm:pt>
    <dgm:pt modelId="{7F358FBA-62EE-474A-A157-5876CA78CFB3}" type="parTrans" cxnId="{07375219-F275-4AFF-8DF3-A8A156A4D44D}">
      <dgm:prSet/>
      <dgm:spPr/>
      <dgm:t>
        <a:bodyPr/>
        <a:lstStyle/>
        <a:p>
          <a:endParaRPr lang="en-US"/>
        </a:p>
      </dgm:t>
    </dgm:pt>
    <dgm:pt modelId="{840D61A8-80D4-4092-B254-89400BE0F80A}" type="sibTrans" cxnId="{07375219-F275-4AFF-8DF3-A8A156A4D44D}">
      <dgm:prSet/>
      <dgm:spPr/>
      <dgm:t>
        <a:bodyPr/>
        <a:lstStyle/>
        <a:p>
          <a:endParaRPr lang="en-US"/>
        </a:p>
      </dgm:t>
    </dgm:pt>
    <dgm:pt modelId="{7A0710AF-C078-4C3A-AE5E-C1BC96C85AC0}">
      <dgm:prSet phldrT="[Text]" custT="1"/>
      <dgm:spPr/>
      <dgm:t>
        <a:bodyPr/>
        <a:lstStyle/>
        <a:p>
          <a:pPr marL="228600" indent="-228600" algn="ctr">
            <a:buSzPct val="80000"/>
            <a:buFont typeface="Courier New" panose="02070309020205020404" pitchFamily="49" charset="0"/>
            <a:buChar char="o"/>
          </a:pPr>
          <a:r>
            <a:rPr lang="en-US" sz="1800" b="1" dirty="0"/>
            <a:t>Probability</a:t>
          </a:r>
        </a:p>
      </dgm:t>
    </dgm:pt>
    <dgm:pt modelId="{D8BEA52D-D0A4-44B2-BE5C-D435E8A1B21F}" type="parTrans" cxnId="{01DC81A1-A4E6-4481-B27A-3E3D5A395303}">
      <dgm:prSet/>
      <dgm:spPr/>
      <dgm:t>
        <a:bodyPr/>
        <a:lstStyle/>
        <a:p>
          <a:endParaRPr lang="en-US"/>
        </a:p>
      </dgm:t>
    </dgm:pt>
    <dgm:pt modelId="{652BF564-D60E-4C3E-9CDE-29C4954CA6A9}" type="sibTrans" cxnId="{01DC81A1-A4E6-4481-B27A-3E3D5A395303}">
      <dgm:prSet/>
      <dgm:spPr/>
      <dgm:t>
        <a:bodyPr/>
        <a:lstStyle/>
        <a:p>
          <a:endParaRPr lang="en-US"/>
        </a:p>
      </dgm:t>
    </dgm:pt>
    <dgm:pt modelId="{A868621C-5452-44F9-A20B-4C71993C546C}">
      <dgm:prSet phldrT="[Text]" custT="1"/>
      <dgm:spPr/>
      <dgm:t>
        <a:bodyPr/>
        <a:lstStyle/>
        <a:p>
          <a:pPr marL="228600" indent="-228600" algn="ctr">
            <a:buSzPct val="80000"/>
            <a:buFont typeface="Courier New" panose="02070309020205020404" pitchFamily="49" charset="0"/>
            <a:buChar char="o"/>
          </a:pPr>
          <a:r>
            <a:rPr lang="en-US" sz="1800" dirty="0"/>
            <a:t>provide probability</a:t>
          </a:r>
        </a:p>
      </dgm:t>
    </dgm:pt>
    <dgm:pt modelId="{568D27AD-8AE3-4F66-BABF-DEB3FEA158CD}" type="parTrans" cxnId="{FF18B407-A890-4B2B-A868-E4B754883846}">
      <dgm:prSet/>
      <dgm:spPr/>
      <dgm:t>
        <a:bodyPr/>
        <a:lstStyle/>
        <a:p>
          <a:endParaRPr lang="en-US"/>
        </a:p>
      </dgm:t>
    </dgm:pt>
    <dgm:pt modelId="{FA032C08-6897-4493-B9A6-67D858EF631F}" type="sibTrans" cxnId="{FF18B407-A890-4B2B-A868-E4B754883846}">
      <dgm:prSet/>
      <dgm:spPr/>
      <dgm:t>
        <a:bodyPr/>
        <a:lstStyle/>
        <a:p>
          <a:endParaRPr lang="en-US"/>
        </a:p>
      </dgm:t>
    </dgm:pt>
    <dgm:pt modelId="{7F7D3F0A-88AE-44AB-92BC-B1AEC7CDD5CE}" type="pres">
      <dgm:prSet presAssocID="{B6A966AA-C2D0-420D-89FC-1A1AB0AD4072}" presName="Name0" presStyleCnt="0">
        <dgm:presLayoutVars>
          <dgm:dir/>
          <dgm:resizeHandles val="exact"/>
        </dgm:presLayoutVars>
      </dgm:prSet>
      <dgm:spPr/>
    </dgm:pt>
    <dgm:pt modelId="{1321859E-820F-42A1-A815-96F9E1091C18}" type="pres">
      <dgm:prSet presAssocID="{B6A966AA-C2D0-420D-89FC-1A1AB0AD4072}" presName="arrow" presStyleLbl="bgShp" presStyleIdx="0" presStyleCnt="1"/>
      <dgm:spPr/>
    </dgm:pt>
    <dgm:pt modelId="{0C0EFEA6-53DB-4B11-B914-678B897CA613}" type="pres">
      <dgm:prSet presAssocID="{B6A966AA-C2D0-420D-89FC-1A1AB0AD4072}" presName="points" presStyleCnt="0"/>
      <dgm:spPr/>
    </dgm:pt>
    <dgm:pt modelId="{D1F8120B-2014-4539-8DB2-DF72EA65305F}" type="pres">
      <dgm:prSet presAssocID="{45D50368-372D-4F79-95B9-B27BD239F0F6}" presName="compositeA" presStyleCnt="0"/>
      <dgm:spPr/>
    </dgm:pt>
    <dgm:pt modelId="{7103C4FE-7A4B-41EF-8814-669D0064B6EF}" type="pres">
      <dgm:prSet presAssocID="{45D50368-372D-4F79-95B9-B27BD239F0F6}" presName="textA" presStyleLbl="revTx" presStyleIdx="0" presStyleCnt="5" custScaleX="76000">
        <dgm:presLayoutVars>
          <dgm:bulletEnabled val="1"/>
        </dgm:presLayoutVars>
      </dgm:prSet>
      <dgm:spPr/>
    </dgm:pt>
    <dgm:pt modelId="{69242FCE-B1A3-4CB0-90C2-CB5EC309668C}" type="pres">
      <dgm:prSet presAssocID="{45D50368-372D-4F79-95B9-B27BD239F0F6}" presName="circleA" presStyleLbl="node1" presStyleIdx="0" presStyleCnt="5"/>
      <dgm:spPr/>
    </dgm:pt>
    <dgm:pt modelId="{301F205F-64EC-4B0E-A2AD-D5977C935AF4}" type="pres">
      <dgm:prSet presAssocID="{45D50368-372D-4F79-95B9-B27BD239F0F6}" presName="spaceA" presStyleCnt="0"/>
      <dgm:spPr/>
    </dgm:pt>
    <dgm:pt modelId="{B3AB7B4B-B32A-45B9-A77C-F2AACFD79CA5}" type="pres">
      <dgm:prSet presAssocID="{508ABF25-4B40-405C-9E88-248ED8B31B83}" presName="space" presStyleCnt="0"/>
      <dgm:spPr/>
    </dgm:pt>
    <dgm:pt modelId="{DEE5A5B5-A294-4778-B26B-1310A7791818}" type="pres">
      <dgm:prSet presAssocID="{196543C5-093B-4437-B406-DBE4B882EA97}" presName="compositeB" presStyleCnt="0"/>
      <dgm:spPr/>
    </dgm:pt>
    <dgm:pt modelId="{7414511C-6321-45F1-B46D-953A9FC76954}" type="pres">
      <dgm:prSet presAssocID="{196543C5-093B-4437-B406-DBE4B882EA97}" presName="textB" presStyleLbl="revTx" presStyleIdx="1" presStyleCnt="5">
        <dgm:presLayoutVars>
          <dgm:bulletEnabled val="1"/>
        </dgm:presLayoutVars>
      </dgm:prSet>
      <dgm:spPr/>
    </dgm:pt>
    <dgm:pt modelId="{524AB1F4-A52F-4F1E-BC70-9282F4F7E1FD}" type="pres">
      <dgm:prSet presAssocID="{196543C5-093B-4437-B406-DBE4B882EA97}" presName="circleB" presStyleLbl="node1" presStyleIdx="1" presStyleCnt="5"/>
      <dgm:spPr/>
    </dgm:pt>
    <dgm:pt modelId="{389F5872-A552-4B64-999B-CED4A22CA7F1}" type="pres">
      <dgm:prSet presAssocID="{196543C5-093B-4437-B406-DBE4B882EA97}" presName="spaceB" presStyleCnt="0"/>
      <dgm:spPr/>
    </dgm:pt>
    <dgm:pt modelId="{66B84C84-45A2-4C61-AA12-3A3F75DB82F8}" type="pres">
      <dgm:prSet presAssocID="{F264F018-7FB9-43EC-B595-B986D351AD7B}" presName="space" presStyleCnt="0"/>
      <dgm:spPr/>
    </dgm:pt>
    <dgm:pt modelId="{957116CE-A0F6-4390-A02D-6D97586433B6}" type="pres">
      <dgm:prSet presAssocID="{692D1BCB-37D5-4D7A-A566-D09DFB2FC600}" presName="compositeA" presStyleCnt="0"/>
      <dgm:spPr/>
    </dgm:pt>
    <dgm:pt modelId="{1F70A86A-63F0-4BC8-A5D6-B7F94BE68AF8}" type="pres">
      <dgm:prSet presAssocID="{692D1BCB-37D5-4D7A-A566-D09DFB2FC600}" presName="textA" presStyleLbl="revTx" presStyleIdx="2" presStyleCnt="5">
        <dgm:presLayoutVars>
          <dgm:bulletEnabled val="1"/>
        </dgm:presLayoutVars>
      </dgm:prSet>
      <dgm:spPr/>
    </dgm:pt>
    <dgm:pt modelId="{02B61428-F505-4A41-8DD0-9EEAD194D4A1}" type="pres">
      <dgm:prSet presAssocID="{692D1BCB-37D5-4D7A-A566-D09DFB2FC600}" presName="circleA" presStyleLbl="node1" presStyleIdx="2" presStyleCnt="5"/>
      <dgm:spPr/>
    </dgm:pt>
    <dgm:pt modelId="{D39E037D-4DAB-46AB-A225-65350423B4CC}" type="pres">
      <dgm:prSet presAssocID="{692D1BCB-37D5-4D7A-A566-D09DFB2FC600}" presName="spaceA" presStyleCnt="0"/>
      <dgm:spPr/>
    </dgm:pt>
    <dgm:pt modelId="{DA5DBB29-91E4-4106-A75B-CFC1054820DB}" type="pres">
      <dgm:prSet presAssocID="{A70C9AC4-E9E7-4FEB-9D0D-1B357B5EE22E}" presName="space" presStyleCnt="0"/>
      <dgm:spPr/>
    </dgm:pt>
    <dgm:pt modelId="{0C7BD388-1E33-4051-893A-250E28F5D1E0}" type="pres">
      <dgm:prSet presAssocID="{8D05F619-A8CD-495E-B781-027A9ED3DD3E}" presName="compositeB" presStyleCnt="0"/>
      <dgm:spPr/>
    </dgm:pt>
    <dgm:pt modelId="{588D39B6-F2BE-44FA-83D9-D012AB334CF8}" type="pres">
      <dgm:prSet presAssocID="{8D05F619-A8CD-495E-B781-027A9ED3DD3E}" presName="textB" presStyleLbl="revTx" presStyleIdx="3" presStyleCnt="5">
        <dgm:presLayoutVars>
          <dgm:bulletEnabled val="1"/>
        </dgm:presLayoutVars>
      </dgm:prSet>
      <dgm:spPr/>
    </dgm:pt>
    <dgm:pt modelId="{247401E4-CB32-44A8-AFB6-ADA1E0D8CFC2}" type="pres">
      <dgm:prSet presAssocID="{8D05F619-A8CD-495E-B781-027A9ED3DD3E}" presName="circleB" presStyleLbl="node1" presStyleIdx="3" presStyleCnt="5"/>
      <dgm:spPr/>
    </dgm:pt>
    <dgm:pt modelId="{768EC3ED-DAA4-4F3A-8252-71EAFA80A1A1}" type="pres">
      <dgm:prSet presAssocID="{8D05F619-A8CD-495E-B781-027A9ED3DD3E}" presName="spaceB" presStyleCnt="0"/>
      <dgm:spPr/>
    </dgm:pt>
    <dgm:pt modelId="{7B785F72-B02A-4601-907F-63E3AF39B98A}" type="pres">
      <dgm:prSet presAssocID="{4943793F-0E84-4528-BBCC-0E949B30DDBF}" presName="space" presStyleCnt="0"/>
      <dgm:spPr/>
    </dgm:pt>
    <dgm:pt modelId="{AEBD39CC-C17F-4838-A705-5E3AF11477E1}" type="pres">
      <dgm:prSet presAssocID="{7A0710AF-C078-4C3A-AE5E-C1BC96C85AC0}" presName="compositeA" presStyleCnt="0"/>
      <dgm:spPr/>
    </dgm:pt>
    <dgm:pt modelId="{318E6616-76D5-4A5D-B6CB-A7AA64ECC77C}" type="pres">
      <dgm:prSet presAssocID="{7A0710AF-C078-4C3A-AE5E-C1BC96C85AC0}" presName="textA" presStyleLbl="revTx" presStyleIdx="4" presStyleCnt="5">
        <dgm:presLayoutVars>
          <dgm:bulletEnabled val="1"/>
        </dgm:presLayoutVars>
      </dgm:prSet>
      <dgm:spPr/>
    </dgm:pt>
    <dgm:pt modelId="{4F13A5DB-93A8-4EC5-A602-5C686B838A04}" type="pres">
      <dgm:prSet presAssocID="{7A0710AF-C078-4C3A-AE5E-C1BC96C85AC0}" presName="circleA" presStyleLbl="node1" presStyleIdx="4" presStyleCnt="5"/>
      <dgm:spPr/>
    </dgm:pt>
    <dgm:pt modelId="{D2CEBDD4-3BD3-495A-8989-71C2B4227916}" type="pres">
      <dgm:prSet presAssocID="{7A0710AF-C078-4C3A-AE5E-C1BC96C85AC0}" presName="spaceA" presStyleCnt="0"/>
      <dgm:spPr/>
    </dgm:pt>
  </dgm:ptLst>
  <dgm:cxnLst>
    <dgm:cxn modelId="{F982EA04-843A-4682-839C-454E25A64149}" srcId="{B6A966AA-C2D0-420D-89FC-1A1AB0AD4072}" destId="{692D1BCB-37D5-4D7A-A566-D09DFB2FC600}" srcOrd="2" destOrd="0" parTransId="{B442374A-1FEE-47AD-BD37-5ABB3B32C86B}" sibTransId="{A70C9AC4-E9E7-4FEB-9D0D-1B357B5EE22E}"/>
    <dgm:cxn modelId="{FF18B407-A890-4B2B-A868-E4B754883846}" srcId="{7A0710AF-C078-4C3A-AE5E-C1BC96C85AC0}" destId="{A868621C-5452-44F9-A20B-4C71993C546C}" srcOrd="0" destOrd="0" parTransId="{568D27AD-8AE3-4F66-BABF-DEB3FEA158CD}" sibTransId="{FA032C08-6897-4493-B9A6-67D858EF631F}"/>
    <dgm:cxn modelId="{33FC2F0C-BBBC-49D9-8DB9-87CFB664B234}" type="presOf" srcId="{45D50368-372D-4F79-95B9-B27BD239F0F6}" destId="{7103C4FE-7A4B-41EF-8814-669D0064B6EF}" srcOrd="0" destOrd="0" presId="urn:microsoft.com/office/officeart/2005/8/layout/hProcess11"/>
    <dgm:cxn modelId="{07375219-F275-4AFF-8DF3-A8A156A4D44D}" srcId="{8D05F619-A8CD-495E-B781-027A9ED3DD3E}" destId="{5AF7D7B4-D5A7-4626-99D6-15699BEDE2A0}" srcOrd="0" destOrd="0" parTransId="{7F358FBA-62EE-474A-A157-5876CA78CFB3}" sibTransId="{840D61A8-80D4-4092-B254-89400BE0F80A}"/>
    <dgm:cxn modelId="{C5FF631F-4B0E-4C0E-B4FC-BCBB87C17931}" type="presOf" srcId="{5EEC7CA6-DDD0-4611-ACD2-568F5CA66637}" destId="{7103C4FE-7A4B-41EF-8814-669D0064B6EF}" srcOrd="0" destOrd="1" presId="urn:microsoft.com/office/officeart/2005/8/layout/hProcess11"/>
    <dgm:cxn modelId="{AFBD6A21-4F89-44B5-9C27-C0116D83F2FE}" type="presOf" srcId="{5B6B4B9D-EC48-4BEF-86A0-E65D0980E497}" destId="{1F70A86A-63F0-4BC8-A5D6-B7F94BE68AF8}" srcOrd="0" destOrd="1" presId="urn:microsoft.com/office/officeart/2005/8/layout/hProcess11"/>
    <dgm:cxn modelId="{06C42435-4F91-4BE3-9A88-6FCC17FC754A}" type="presOf" srcId="{C485168C-07AD-4DE6-B17E-1E96E93777D7}" destId="{7414511C-6321-45F1-B46D-953A9FC76954}" srcOrd="0" destOrd="1" presId="urn:microsoft.com/office/officeart/2005/8/layout/hProcess11"/>
    <dgm:cxn modelId="{B374803A-F1D8-4C12-8B03-25954CE7DDA9}" srcId="{196543C5-093B-4437-B406-DBE4B882EA97}" destId="{C485168C-07AD-4DE6-B17E-1E96E93777D7}" srcOrd="0" destOrd="0" parTransId="{2EA2CE1F-978B-4B0A-92B2-CA23FBAEB8C0}" sibTransId="{05F43B89-7F05-43F2-A0A8-66E0914D6EC4}"/>
    <dgm:cxn modelId="{6E0E1D6F-A662-48F1-9308-AC21D758169B}" type="presOf" srcId="{196543C5-093B-4437-B406-DBE4B882EA97}" destId="{7414511C-6321-45F1-B46D-953A9FC76954}" srcOrd="0" destOrd="0" presId="urn:microsoft.com/office/officeart/2005/8/layout/hProcess11"/>
    <dgm:cxn modelId="{8AF7704F-B285-4A9C-BA90-65BEC6653B6C}" type="presOf" srcId="{B6A966AA-C2D0-420D-89FC-1A1AB0AD4072}" destId="{7F7D3F0A-88AE-44AB-92BC-B1AEC7CDD5CE}" srcOrd="0" destOrd="0" presId="urn:microsoft.com/office/officeart/2005/8/layout/hProcess11"/>
    <dgm:cxn modelId="{1AC42056-8413-4EBA-A8DA-564222E79F67}" type="presOf" srcId="{5AF7D7B4-D5A7-4626-99D6-15699BEDE2A0}" destId="{588D39B6-F2BE-44FA-83D9-D012AB334CF8}" srcOrd="0" destOrd="1" presId="urn:microsoft.com/office/officeart/2005/8/layout/hProcess11"/>
    <dgm:cxn modelId="{72CB7B78-D673-4BA2-A5FE-9EAEF7F2D767}" type="presOf" srcId="{692D1BCB-37D5-4D7A-A566-D09DFB2FC600}" destId="{1F70A86A-63F0-4BC8-A5D6-B7F94BE68AF8}" srcOrd="0" destOrd="0" presId="urn:microsoft.com/office/officeart/2005/8/layout/hProcess11"/>
    <dgm:cxn modelId="{68788A78-9180-41FF-BD09-BF4DBB52EA0D}" srcId="{B6A966AA-C2D0-420D-89FC-1A1AB0AD4072}" destId="{45D50368-372D-4F79-95B9-B27BD239F0F6}" srcOrd="0" destOrd="0" parTransId="{CDE1A78B-2AE4-4A71-9139-416C219BC84D}" sibTransId="{508ABF25-4B40-405C-9E88-248ED8B31B83}"/>
    <dgm:cxn modelId="{71C62F5A-0C10-4926-813B-2C9456E33699}" type="presOf" srcId="{7A0710AF-C078-4C3A-AE5E-C1BC96C85AC0}" destId="{318E6616-76D5-4A5D-B6CB-A7AA64ECC77C}" srcOrd="0" destOrd="0" presId="urn:microsoft.com/office/officeart/2005/8/layout/hProcess11"/>
    <dgm:cxn modelId="{52499B9F-797A-43CC-89E1-64C52021BFAF}" srcId="{B6A966AA-C2D0-420D-89FC-1A1AB0AD4072}" destId="{196543C5-093B-4437-B406-DBE4B882EA97}" srcOrd="1" destOrd="0" parTransId="{41DE1F19-4A9F-48CD-A44E-6BF1D04E31EE}" sibTransId="{F264F018-7FB9-43EC-B595-B986D351AD7B}"/>
    <dgm:cxn modelId="{01DC81A1-A4E6-4481-B27A-3E3D5A395303}" srcId="{B6A966AA-C2D0-420D-89FC-1A1AB0AD4072}" destId="{7A0710AF-C078-4C3A-AE5E-C1BC96C85AC0}" srcOrd="4" destOrd="0" parTransId="{D8BEA52D-D0A4-44B2-BE5C-D435E8A1B21F}" sibTransId="{652BF564-D60E-4C3E-9CDE-29C4954CA6A9}"/>
    <dgm:cxn modelId="{C04E5BBD-1AC5-49B9-80F9-EDFE94D7904E}" type="presOf" srcId="{8D05F619-A8CD-495E-B781-027A9ED3DD3E}" destId="{588D39B6-F2BE-44FA-83D9-D012AB334CF8}" srcOrd="0" destOrd="0" presId="urn:microsoft.com/office/officeart/2005/8/layout/hProcess11"/>
    <dgm:cxn modelId="{D5203CBF-174C-4D45-8336-1C8A63FF93DF}" srcId="{45D50368-372D-4F79-95B9-B27BD239F0F6}" destId="{5EEC7CA6-DDD0-4611-ACD2-568F5CA66637}" srcOrd="0" destOrd="0" parTransId="{2F5D0F56-F470-42DC-AAC8-CF6090876CE1}" sibTransId="{513FFCA3-93A7-40E0-9C0F-19A22F1FADFE}"/>
    <dgm:cxn modelId="{8FED4AC0-081C-4936-AB30-600E8F280151}" srcId="{B6A966AA-C2D0-420D-89FC-1A1AB0AD4072}" destId="{8D05F619-A8CD-495E-B781-027A9ED3DD3E}" srcOrd="3" destOrd="0" parTransId="{8FEEE281-B2E0-4D5C-BCFC-37A5373B3C3F}" sibTransId="{4943793F-0E84-4528-BBCC-0E949B30DDBF}"/>
    <dgm:cxn modelId="{7BA70CF1-A5FC-4391-9881-1D86CBB46204}" srcId="{692D1BCB-37D5-4D7A-A566-D09DFB2FC600}" destId="{5B6B4B9D-EC48-4BEF-86A0-E65D0980E497}" srcOrd="0" destOrd="0" parTransId="{9E0898AE-9DBA-4712-914C-36F8F75C1868}" sibTransId="{12BB8F4A-C6B0-435D-BDB2-9DAE9C6F45FB}"/>
    <dgm:cxn modelId="{35B024F2-930D-41FB-9FA2-E6AA58C87819}" type="presOf" srcId="{A868621C-5452-44F9-A20B-4C71993C546C}" destId="{318E6616-76D5-4A5D-B6CB-A7AA64ECC77C}" srcOrd="0" destOrd="1" presId="urn:microsoft.com/office/officeart/2005/8/layout/hProcess11"/>
    <dgm:cxn modelId="{7849C247-851C-4CEB-9B9D-59ABFE120C8A}" type="presParOf" srcId="{7F7D3F0A-88AE-44AB-92BC-B1AEC7CDD5CE}" destId="{1321859E-820F-42A1-A815-96F9E1091C18}" srcOrd="0" destOrd="0" presId="urn:microsoft.com/office/officeart/2005/8/layout/hProcess11"/>
    <dgm:cxn modelId="{BF45A60D-96FF-473A-B57F-CF56378654CB}" type="presParOf" srcId="{7F7D3F0A-88AE-44AB-92BC-B1AEC7CDD5CE}" destId="{0C0EFEA6-53DB-4B11-B914-678B897CA613}" srcOrd="1" destOrd="0" presId="urn:microsoft.com/office/officeart/2005/8/layout/hProcess11"/>
    <dgm:cxn modelId="{373F4474-FD59-4113-8085-E79F58FC39C7}" type="presParOf" srcId="{0C0EFEA6-53DB-4B11-B914-678B897CA613}" destId="{D1F8120B-2014-4539-8DB2-DF72EA65305F}" srcOrd="0" destOrd="0" presId="urn:microsoft.com/office/officeart/2005/8/layout/hProcess11"/>
    <dgm:cxn modelId="{6CA87CCD-3781-4E2F-A803-26D211F1164A}" type="presParOf" srcId="{D1F8120B-2014-4539-8DB2-DF72EA65305F}" destId="{7103C4FE-7A4B-41EF-8814-669D0064B6EF}" srcOrd="0" destOrd="0" presId="urn:microsoft.com/office/officeart/2005/8/layout/hProcess11"/>
    <dgm:cxn modelId="{2C783DC9-BCFF-47D6-B9A4-7620E681CE7B}" type="presParOf" srcId="{D1F8120B-2014-4539-8DB2-DF72EA65305F}" destId="{69242FCE-B1A3-4CB0-90C2-CB5EC309668C}" srcOrd="1" destOrd="0" presId="urn:microsoft.com/office/officeart/2005/8/layout/hProcess11"/>
    <dgm:cxn modelId="{51436E83-D55A-4252-9307-E6DD23BC71B1}" type="presParOf" srcId="{D1F8120B-2014-4539-8DB2-DF72EA65305F}" destId="{301F205F-64EC-4B0E-A2AD-D5977C935AF4}" srcOrd="2" destOrd="0" presId="urn:microsoft.com/office/officeart/2005/8/layout/hProcess11"/>
    <dgm:cxn modelId="{035DE029-A115-4D1B-B566-7C73919D30BD}" type="presParOf" srcId="{0C0EFEA6-53DB-4B11-B914-678B897CA613}" destId="{B3AB7B4B-B32A-45B9-A77C-F2AACFD79CA5}" srcOrd="1" destOrd="0" presId="urn:microsoft.com/office/officeart/2005/8/layout/hProcess11"/>
    <dgm:cxn modelId="{5AE755D1-1DA6-45D4-B40E-63769944F50E}" type="presParOf" srcId="{0C0EFEA6-53DB-4B11-B914-678B897CA613}" destId="{DEE5A5B5-A294-4778-B26B-1310A7791818}" srcOrd="2" destOrd="0" presId="urn:microsoft.com/office/officeart/2005/8/layout/hProcess11"/>
    <dgm:cxn modelId="{6511BC7E-7150-4861-A184-D045ED72C986}" type="presParOf" srcId="{DEE5A5B5-A294-4778-B26B-1310A7791818}" destId="{7414511C-6321-45F1-B46D-953A9FC76954}" srcOrd="0" destOrd="0" presId="urn:microsoft.com/office/officeart/2005/8/layout/hProcess11"/>
    <dgm:cxn modelId="{74DD3754-5154-43FB-B558-BC9083A0B648}" type="presParOf" srcId="{DEE5A5B5-A294-4778-B26B-1310A7791818}" destId="{524AB1F4-A52F-4F1E-BC70-9282F4F7E1FD}" srcOrd="1" destOrd="0" presId="urn:microsoft.com/office/officeart/2005/8/layout/hProcess11"/>
    <dgm:cxn modelId="{911C57FE-D0FC-4248-90EE-76117D30D03E}" type="presParOf" srcId="{DEE5A5B5-A294-4778-B26B-1310A7791818}" destId="{389F5872-A552-4B64-999B-CED4A22CA7F1}" srcOrd="2" destOrd="0" presId="urn:microsoft.com/office/officeart/2005/8/layout/hProcess11"/>
    <dgm:cxn modelId="{3BC5DF92-4D9B-42AA-A67F-99A3E4840255}" type="presParOf" srcId="{0C0EFEA6-53DB-4B11-B914-678B897CA613}" destId="{66B84C84-45A2-4C61-AA12-3A3F75DB82F8}" srcOrd="3" destOrd="0" presId="urn:microsoft.com/office/officeart/2005/8/layout/hProcess11"/>
    <dgm:cxn modelId="{F9BA00E9-15DA-4D3B-9CF1-D2A566669699}" type="presParOf" srcId="{0C0EFEA6-53DB-4B11-B914-678B897CA613}" destId="{957116CE-A0F6-4390-A02D-6D97586433B6}" srcOrd="4" destOrd="0" presId="urn:microsoft.com/office/officeart/2005/8/layout/hProcess11"/>
    <dgm:cxn modelId="{4CA3A390-BE83-4861-BDFB-BD848300CEEF}" type="presParOf" srcId="{957116CE-A0F6-4390-A02D-6D97586433B6}" destId="{1F70A86A-63F0-4BC8-A5D6-B7F94BE68AF8}" srcOrd="0" destOrd="0" presId="urn:microsoft.com/office/officeart/2005/8/layout/hProcess11"/>
    <dgm:cxn modelId="{04BD55F2-65E0-4BF8-91D9-2624792A6F43}" type="presParOf" srcId="{957116CE-A0F6-4390-A02D-6D97586433B6}" destId="{02B61428-F505-4A41-8DD0-9EEAD194D4A1}" srcOrd="1" destOrd="0" presId="urn:microsoft.com/office/officeart/2005/8/layout/hProcess11"/>
    <dgm:cxn modelId="{075A2103-2894-4623-98E7-A6ACEA864D01}" type="presParOf" srcId="{957116CE-A0F6-4390-A02D-6D97586433B6}" destId="{D39E037D-4DAB-46AB-A225-65350423B4CC}" srcOrd="2" destOrd="0" presId="urn:microsoft.com/office/officeart/2005/8/layout/hProcess11"/>
    <dgm:cxn modelId="{D8FD9796-7313-484A-89AE-615A0964042C}" type="presParOf" srcId="{0C0EFEA6-53DB-4B11-B914-678B897CA613}" destId="{DA5DBB29-91E4-4106-A75B-CFC1054820DB}" srcOrd="5" destOrd="0" presId="urn:microsoft.com/office/officeart/2005/8/layout/hProcess11"/>
    <dgm:cxn modelId="{3F98E1C8-81F0-43B4-9DE4-37AB634E8F19}" type="presParOf" srcId="{0C0EFEA6-53DB-4B11-B914-678B897CA613}" destId="{0C7BD388-1E33-4051-893A-250E28F5D1E0}" srcOrd="6" destOrd="0" presId="urn:microsoft.com/office/officeart/2005/8/layout/hProcess11"/>
    <dgm:cxn modelId="{636E2DE6-6EF1-4482-8806-F655C4795AD1}" type="presParOf" srcId="{0C7BD388-1E33-4051-893A-250E28F5D1E0}" destId="{588D39B6-F2BE-44FA-83D9-D012AB334CF8}" srcOrd="0" destOrd="0" presId="urn:microsoft.com/office/officeart/2005/8/layout/hProcess11"/>
    <dgm:cxn modelId="{C3CEA28F-E069-4D8B-AC88-F47BF879CE29}" type="presParOf" srcId="{0C7BD388-1E33-4051-893A-250E28F5D1E0}" destId="{247401E4-CB32-44A8-AFB6-ADA1E0D8CFC2}" srcOrd="1" destOrd="0" presId="urn:microsoft.com/office/officeart/2005/8/layout/hProcess11"/>
    <dgm:cxn modelId="{ADBD0E4D-EFE4-433D-A194-9ED552AF2D4C}" type="presParOf" srcId="{0C7BD388-1E33-4051-893A-250E28F5D1E0}" destId="{768EC3ED-DAA4-4F3A-8252-71EAFA80A1A1}" srcOrd="2" destOrd="0" presId="urn:microsoft.com/office/officeart/2005/8/layout/hProcess11"/>
    <dgm:cxn modelId="{1E2CDC32-8E4C-4B1E-BDA0-1A587FE6EBDC}" type="presParOf" srcId="{0C0EFEA6-53DB-4B11-B914-678B897CA613}" destId="{7B785F72-B02A-4601-907F-63E3AF39B98A}" srcOrd="7" destOrd="0" presId="urn:microsoft.com/office/officeart/2005/8/layout/hProcess11"/>
    <dgm:cxn modelId="{AB4C8377-607E-4806-91FD-20D4CCF62B83}" type="presParOf" srcId="{0C0EFEA6-53DB-4B11-B914-678B897CA613}" destId="{AEBD39CC-C17F-4838-A705-5E3AF11477E1}" srcOrd="8" destOrd="0" presId="urn:microsoft.com/office/officeart/2005/8/layout/hProcess11"/>
    <dgm:cxn modelId="{5BBB4D1E-577A-4C68-8A37-CF980A7F3B6A}" type="presParOf" srcId="{AEBD39CC-C17F-4838-A705-5E3AF11477E1}" destId="{318E6616-76D5-4A5D-B6CB-A7AA64ECC77C}" srcOrd="0" destOrd="0" presId="urn:microsoft.com/office/officeart/2005/8/layout/hProcess11"/>
    <dgm:cxn modelId="{E425A22B-3DD9-4859-B552-F2AB3E6698CC}" type="presParOf" srcId="{AEBD39CC-C17F-4838-A705-5E3AF11477E1}" destId="{4F13A5DB-93A8-4EC5-A602-5C686B838A04}" srcOrd="1" destOrd="0" presId="urn:microsoft.com/office/officeart/2005/8/layout/hProcess11"/>
    <dgm:cxn modelId="{21BEEBC1-1578-44C6-836F-C6C6898EAC33}" type="presParOf" srcId="{AEBD39CC-C17F-4838-A705-5E3AF11477E1}" destId="{D2CEBDD4-3BD3-495A-8989-71C2B4227916}" srcOrd="2" destOrd="0" presId="urn:microsoft.com/office/officeart/2005/8/layout/hProcess1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21859E-820F-42A1-A815-96F9E1091C18}">
      <dsp:nvSpPr>
        <dsp:cNvPr id="0" name=""/>
        <dsp:cNvSpPr/>
      </dsp:nvSpPr>
      <dsp:spPr>
        <a:xfrm>
          <a:off x="0" y="932497"/>
          <a:ext cx="10077450" cy="1243330"/>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03C4FE-7A4B-41EF-8814-669D0064B6EF}">
      <dsp:nvSpPr>
        <dsp:cNvPr id="0" name=""/>
        <dsp:cNvSpPr/>
      </dsp:nvSpPr>
      <dsp:spPr>
        <a:xfrm>
          <a:off x="213102" y="0"/>
          <a:ext cx="1324407" cy="12433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128016" numCol="1" spcCol="1270" anchor="b" anchorCtr="1">
          <a:noAutofit/>
        </a:bodyPr>
        <a:lstStyle/>
        <a:p>
          <a:pPr marL="0" lvl="0" indent="0" algn="ctr" defTabSz="800100">
            <a:lnSpc>
              <a:spcPct val="90000"/>
            </a:lnSpc>
            <a:spcBef>
              <a:spcPct val="0"/>
            </a:spcBef>
            <a:spcAft>
              <a:spcPct val="35000"/>
            </a:spcAft>
            <a:buNone/>
          </a:pPr>
          <a:r>
            <a:rPr lang="en-US" sz="1800" b="1" kern="1200" dirty="0"/>
            <a:t>Input</a:t>
          </a:r>
        </a:p>
        <a:p>
          <a:pPr marL="0" lvl="1" indent="-171450" algn="ctr" defTabSz="800100">
            <a:lnSpc>
              <a:spcPct val="90000"/>
            </a:lnSpc>
            <a:spcBef>
              <a:spcPct val="0"/>
            </a:spcBef>
            <a:spcAft>
              <a:spcPct val="15000"/>
            </a:spcAft>
            <a:buNone/>
          </a:pPr>
          <a:r>
            <a:rPr lang="en-US" sz="1800" b="0" kern="1200" dirty="0"/>
            <a:t>Data input for diabetes prediction</a:t>
          </a:r>
        </a:p>
      </dsp:txBody>
      <dsp:txXfrm>
        <a:off x="213102" y="0"/>
        <a:ext cx="1324407" cy="1243330"/>
      </dsp:txXfrm>
    </dsp:sp>
    <dsp:sp modelId="{69242FCE-B1A3-4CB0-90C2-CB5EC309668C}">
      <dsp:nvSpPr>
        <dsp:cNvPr id="0" name=""/>
        <dsp:cNvSpPr/>
      </dsp:nvSpPr>
      <dsp:spPr>
        <a:xfrm>
          <a:off x="719889" y="1398746"/>
          <a:ext cx="310832" cy="310832"/>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14511C-6321-45F1-B46D-953A9FC76954}">
      <dsp:nvSpPr>
        <dsp:cNvPr id="0" name=""/>
        <dsp:cNvSpPr/>
      </dsp:nvSpPr>
      <dsp:spPr>
        <a:xfrm>
          <a:off x="1833758" y="1864995"/>
          <a:ext cx="1742641" cy="12433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128016" numCol="1" spcCol="1270" anchor="t" anchorCtr="1">
          <a:noAutofit/>
        </a:bodyPr>
        <a:lstStyle/>
        <a:p>
          <a:pPr marL="0" lvl="0" indent="0" algn="ctr" defTabSz="800100">
            <a:lnSpc>
              <a:spcPct val="90000"/>
            </a:lnSpc>
            <a:spcBef>
              <a:spcPct val="0"/>
            </a:spcBef>
            <a:spcAft>
              <a:spcPct val="35000"/>
            </a:spcAft>
            <a:buNone/>
          </a:pPr>
          <a:r>
            <a:rPr lang="en-US" sz="1800" b="1" kern="1200" dirty="0"/>
            <a:t>Feature selection</a:t>
          </a:r>
        </a:p>
        <a:p>
          <a:pPr marL="228600" lvl="1" indent="-228600" algn="ctr" defTabSz="800100">
            <a:lnSpc>
              <a:spcPct val="90000"/>
            </a:lnSpc>
            <a:spcBef>
              <a:spcPct val="0"/>
            </a:spcBef>
            <a:spcAft>
              <a:spcPct val="15000"/>
            </a:spcAft>
            <a:buSzPct val="80000"/>
            <a:buFont typeface="Courier New" panose="02070309020205020404" pitchFamily="49" charset="0"/>
            <a:buChar char="o"/>
          </a:pPr>
          <a:r>
            <a:rPr lang="en-US" sz="1800" kern="1200" dirty="0"/>
            <a:t>Selecting features for testing model</a:t>
          </a:r>
        </a:p>
      </dsp:txBody>
      <dsp:txXfrm>
        <a:off x="1833758" y="1864995"/>
        <a:ext cx="1742641" cy="1243330"/>
      </dsp:txXfrm>
    </dsp:sp>
    <dsp:sp modelId="{524AB1F4-A52F-4F1E-BC70-9282F4F7E1FD}">
      <dsp:nvSpPr>
        <dsp:cNvPr id="0" name=""/>
        <dsp:cNvSpPr/>
      </dsp:nvSpPr>
      <dsp:spPr>
        <a:xfrm>
          <a:off x="2549663" y="1398746"/>
          <a:ext cx="310832" cy="310832"/>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F70A86A-63F0-4BC8-A5D6-B7F94BE68AF8}">
      <dsp:nvSpPr>
        <dsp:cNvPr id="0" name=""/>
        <dsp:cNvSpPr/>
      </dsp:nvSpPr>
      <dsp:spPr>
        <a:xfrm>
          <a:off x="3663531" y="0"/>
          <a:ext cx="1742641" cy="12433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128016" numCol="1" spcCol="1270" anchor="b" anchorCtr="1">
          <a:noAutofit/>
        </a:bodyPr>
        <a:lstStyle/>
        <a:p>
          <a:pPr marL="228600" lvl="0" indent="-228600" algn="ctr" defTabSz="800100">
            <a:lnSpc>
              <a:spcPct val="90000"/>
            </a:lnSpc>
            <a:spcBef>
              <a:spcPct val="0"/>
            </a:spcBef>
            <a:spcAft>
              <a:spcPct val="35000"/>
            </a:spcAft>
            <a:buSzPct val="80000"/>
            <a:buFont typeface="Courier New" panose="02070309020205020404" pitchFamily="49" charset="0"/>
            <a:buNone/>
          </a:pPr>
          <a:r>
            <a:rPr lang="en-US" sz="1800" b="1" kern="1200" dirty="0"/>
            <a:t>Random forest </a:t>
          </a:r>
        </a:p>
        <a:p>
          <a:pPr marL="228600" lvl="1" indent="-228600" algn="ctr" defTabSz="800100">
            <a:lnSpc>
              <a:spcPct val="90000"/>
            </a:lnSpc>
            <a:spcBef>
              <a:spcPct val="0"/>
            </a:spcBef>
            <a:spcAft>
              <a:spcPct val="15000"/>
            </a:spcAft>
            <a:buSzPct val="80000"/>
            <a:buFont typeface="Courier New" panose="02070309020205020404" pitchFamily="49" charset="0"/>
            <a:buChar char="o"/>
          </a:pPr>
          <a:r>
            <a:rPr lang="en-US" sz="1800" kern="1200" dirty="0"/>
            <a:t>Machine learning model used for prediction </a:t>
          </a:r>
        </a:p>
      </dsp:txBody>
      <dsp:txXfrm>
        <a:off x="3663531" y="0"/>
        <a:ext cx="1742641" cy="1243330"/>
      </dsp:txXfrm>
    </dsp:sp>
    <dsp:sp modelId="{02B61428-F505-4A41-8DD0-9EEAD194D4A1}">
      <dsp:nvSpPr>
        <dsp:cNvPr id="0" name=""/>
        <dsp:cNvSpPr/>
      </dsp:nvSpPr>
      <dsp:spPr>
        <a:xfrm>
          <a:off x="4379436" y="1398746"/>
          <a:ext cx="310832" cy="310832"/>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8D39B6-F2BE-44FA-83D9-D012AB334CF8}">
      <dsp:nvSpPr>
        <dsp:cNvPr id="0" name=""/>
        <dsp:cNvSpPr/>
      </dsp:nvSpPr>
      <dsp:spPr>
        <a:xfrm>
          <a:off x="5493305" y="1864995"/>
          <a:ext cx="1742641" cy="12433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128016" numCol="1" spcCol="1270" anchor="t" anchorCtr="1">
          <a:noAutofit/>
        </a:bodyPr>
        <a:lstStyle/>
        <a:p>
          <a:pPr marL="228600" lvl="0" indent="-228600" algn="ctr" defTabSz="800100">
            <a:lnSpc>
              <a:spcPct val="90000"/>
            </a:lnSpc>
            <a:spcBef>
              <a:spcPct val="0"/>
            </a:spcBef>
            <a:spcAft>
              <a:spcPct val="35000"/>
            </a:spcAft>
            <a:buSzPct val="80000"/>
            <a:buFont typeface="Courier New" panose="02070309020205020404" pitchFamily="49" charset="0"/>
            <a:buNone/>
          </a:pPr>
          <a:r>
            <a:rPr lang="en-US" sz="1800" b="1" kern="1200" dirty="0"/>
            <a:t>Prediction</a:t>
          </a:r>
          <a:endParaRPr lang="en-US" sz="1800" kern="1200" dirty="0"/>
        </a:p>
        <a:p>
          <a:pPr marL="228600" lvl="1" indent="-228600" algn="ctr" defTabSz="800100">
            <a:lnSpc>
              <a:spcPct val="90000"/>
            </a:lnSpc>
            <a:spcBef>
              <a:spcPct val="0"/>
            </a:spcBef>
            <a:spcAft>
              <a:spcPct val="15000"/>
            </a:spcAft>
            <a:buSzPct val="80000"/>
            <a:buFont typeface="Courier New" panose="02070309020205020404" pitchFamily="49" charset="0"/>
            <a:buChar char="o"/>
          </a:pPr>
          <a:r>
            <a:rPr lang="en-US" sz="1800" kern="1200" dirty="0"/>
            <a:t>Predicting diabetes using ML model</a:t>
          </a:r>
        </a:p>
      </dsp:txBody>
      <dsp:txXfrm>
        <a:off x="5493305" y="1864995"/>
        <a:ext cx="1742641" cy="1243330"/>
      </dsp:txXfrm>
    </dsp:sp>
    <dsp:sp modelId="{247401E4-CB32-44A8-AFB6-ADA1E0D8CFC2}">
      <dsp:nvSpPr>
        <dsp:cNvPr id="0" name=""/>
        <dsp:cNvSpPr/>
      </dsp:nvSpPr>
      <dsp:spPr>
        <a:xfrm>
          <a:off x="6209209" y="1398746"/>
          <a:ext cx="310832" cy="310832"/>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8E6616-76D5-4A5D-B6CB-A7AA64ECC77C}">
      <dsp:nvSpPr>
        <dsp:cNvPr id="0" name=""/>
        <dsp:cNvSpPr/>
      </dsp:nvSpPr>
      <dsp:spPr>
        <a:xfrm>
          <a:off x="7323078" y="0"/>
          <a:ext cx="1742641" cy="12433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128016" numCol="1" spcCol="1270" anchor="b" anchorCtr="1">
          <a:noAutofit/>
        </a:bodyPr>
        <a:lstStyle/>
        <a:p>
          <a:pPr marL="228600" lvl="0" indent="-228600" algn="ctr" defTabSz="800100">
            <a:lnSpc>
              <a:spcPct val="90000"/>
            </a:lnSpc>
            <a:spcBef>
              <a:spcPct val="0"/>
            </a:spcBef>
            <a:spcAft>
              <a:spcPct val="35000"/>
            </a:spcAft>
            <a:buSzPct val="80000"/>
            <a:buFont typeface="Courier New" panose="02070309020205020404" pitchFamily="49" charset="0"/>
            <a:buNone/>
          </a:pPr>
          <a:r>
            <a:rPr lang="en-US" sz="1800" b="1" kern="1200" dirty="0"/>
            <a:t>Probability</a:t>
          </a:r>
        </a:p>
        <a:p>
          <a:pPr marL="228600" lvl="1" indent="-228600" algn="ctr" defTabSz="800100">
            <a:lnSpc>
              <a:spcPct val="90000"/>
            </a:lnSpc>
            <a:spcBef>
              <a:spcPct val="0"/>
            </a:spcBef>
            <a:spcAft>
              <a:spcPct val="15000"/>
            </a:spcAft>
            <a:buSzPct val="80000"/>
            <a:buFont typeface="Courier New" panose="02070309020205020404" pitchFamily="49" charset="0"/>
            <a:buChar char="o"/>
          </a:pPr>
          <a:r>
            <a:rPr lang="en-US" sz="1800" kern="1200" dirty="0"/>
            <a:t>provide probability</a:t>
          </a:r>
        </a:p>
      </dsp:txBody>
      <dsp:txXfrm>
        <a:off x="7323078" y="0"/>
        <a:ext cx="1742641" cy="1243330"/>
      </dsp:txXfrm>
    </dsp:sp>
    <dsp:sp modelId="{4F13A5DB-93A8-4EC5-A602-5C686B838A04}">
      <dsp:nvSpPr>
        <dsp:cNvPr id="0" name=""/>
        <dsp:cNvSpPr/>
      </dsp:nvSpPr>
      <dsp:spPr>
        <a:xfrm>
          <a:off x="8038982" y="1398746"/>
          <a:ext cx="310832" cy="310832"/>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BA57456-157A-C12A-2FEC-91B7B9EE49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D46761-828E-1508-56BD-BAEADF3486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F95820-84BB-3447-8286-60A51307E7F2}" type="datetimeFigureOut">
              <a:rPr lang="en-US" smtClean="0"/>
              <a:t>7/29/2025</a:t>
            </a:fld>
            <a:endParaRPr lang="en-US" dirty="0"/>
          </a:p>
        </p:txBody>
      </p:sp>
      <p:sp>
        <p:nvSpPr>
          <p:cNvPr id="4" name="Footer Placeholder 3">
            <a:extLst>
              <a:ext uri="{FF2B5EF4-FFF2-40B4-BE49-F238E27FC236}">
                <a16:creationId xmlns:a16="http://schemas.microsoft.com/office/drawing/2014/main" id="{CD428A7E-6B0E-809C-73D1-4B5E2FF471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89A5AA6-0C5B-430A-E0C4-C90B2F0A1C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476440-F66F-F947-8EFC-EA5202ACFD25}" type="slidenum">
              <a:rPr lang="en-US" smtClean="0"/>
              <a:t>‹#›</a:t>
            </a:fld>
            <a:endParaRPr lang="en-US" dirty="0"/>
          </a:p>
        </p:txBody>
      </p:sp>
    </p:spTree>
    <p:extLst>
      <p:ext uri="{BB962C8B-B14F-4D97-AF65-F5344CB8AC3E}">
        <p14:creationId xmlns:p14="http://schemas.microsoft.com/office/powerpoint/2010/main" val="2337117637"/>
      </p:ext>
    </p:extLst>
  </p:cSld>
  <p:clrMap bg1="lt1" tx1="dk1" bg2="lt2" tx2="dk2" accent1="accent1" accent2="accent2" accent3="accent3" accent4="accent4" accent5="accent5" accent6="accent6" hlink="hlink" folHlink="folHlink"/>
  <p:hf sldNum="0" hdr="0" ftr="0" dt="0"/>
</p:handoutMaster>
</file>

<file path=ppt/media/image1.png>
</file>

<file path=ppt/media/image2.jpeg>
</file>

<file path=ppt/media/image3.png>
</file>

<file path=ppt/media/image4.jpg>
</file>

<file path=ppt/media/image5.png>
</file>

<file path=ppt/media/image6.jpe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08FC54-6AE4-6A4A-9756-823A0F1BE5A6}" type="datetimeFigureOut">
              <a:rPr lang="en-US" smtClean="0"/>
              <a:t>7/29/2025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79E9EB-07EB-9D44-9F5A-AB1FBECCDD88}" type="slidenum">
              <a:rPr lang="en-US" smtClean="0"/>
              <a:t>‹#›</a:t>
            </a:fld>
            <a:endParaRPr lang="en-US" dirty="0"/>
          </a:p>
        </p:txBody>
      </p:sp>
    </p:spTree>
    <p:extLst>
      <p:ext uri="{BB962C8B-B14F-4D97-AF65-F5344CB8AC3E}">
        <p14:creationId xmlns:p14="http://schemas.microsoft.com/office/powerpoint/2010/main" val="154675874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76609C33-D605-6146-1378-F67C572F05C1}"/>
              </a:ext>
            </a:extLst>
          </p:cNvPr>
          <p:cNvSpPr/>
          <p:nvPr userDrawn="1"/>
        </p:nvSpPr>
        <p:spPr>
          <a:xfrm>
            <a:off x="0" y="0"/>
            <a:ext cx="12192000" cy="6858000"/>
          </a:xfrm>
          <a:custGeom>
            <a:avLst/>
            <a:gdLst>
              <a:gd name="connsiteX0" fmla="*/ 304800 w 12192000"/>
              <a:gd name="connsiteY0" fmla="*/ 266701 h 6858000"/>
              <a:gd name="connsiteX1" fmla="*/ 304800 w 12192000"/>
              <a:gd name="connsiteY1" fmla="*/ 6591300 h 6858000"/>
              <a:gd name="connsiteX2" fmla="*/ 11887200 w 12192000"/>
              <a:gd name="connsiteY2" fmla="*/ 6591300 h 6858000"/>
              <a:gd name="connsiteX3" fmla="*/ 11887200 w 12192000"/>
              <a:gd name="connsiteY3" fmla="*/ 266701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304800" y="266701"/>
                </a:moveTo>
                <a:lnTo>
                  <a:pt x="304800" y="6591300"/>
                </a:lnTo>
                <a:lnTo>
                  <a:pt x="11887200" y="6591300"/>
                </a:lnTo>
                <a:lnTo>
                  <a:pt x="11887200" y="266701"/>
                </a:lnTo>
                <a:close/>
                <a:moveTo>
                  <a:pt x="0" y="0"/>
                </a:moveTo>
                <a:lnTo>
                  <a:pt x="12192000" y="0"/>
                </a:lnTo>
                <a:lnTo>
                  <a:pt x="1219200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Title 8">
            <a:extLst>
              <a:ext uri="{FF2B5EF4-FFF2-40B4-BE49-F238E27FC236}">
                <a16:creationId xmlns:a16="http://schemas.microsoft.com/office/drawing/2014/main" id="{42398E06-9E0E-BC81-DEB5-1DB2F8635C23}"/>
              </a:ext>
            </a:extLst>
          </p:cNvPr>
          <p:cNvSpPr>
            <a:spLocks noGrp="1"/>
          </p:cNvSpPr>
          <p:nvPr>
            <p:ph type="title"/>
          </p:nvPr>
        </p:nvSpPr>
        <p:spPr>
          <a:xfrm>
            <a:off x="838200" y="1417320"/>
            <a:ext cx="10515600" cy="4023360"/>
          </a:xfrm>
        </p:spPr>
        <p:txBody>
          <a:bodyPr anchor="ctr"/>
          <a:lstStyle>
            <a:lvl1pPr algn="ctr">
              <a:defRPr sz="5400"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524000" y="6044184"/>
            <a:ext cx="9144000" cy="356616"/>
          </a:xfrm>
        </p:spPr>
        <p:txBody>
          <a:bodyPr/>
          <a:lstStyle>
            <a:lvl1pPr marL="0" indent="0" algn="ct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4" name="Rectangle 13">
            <a:extLst>
              <a:ext uri="{FF2B5EF4-FFF2-40B4-BE49-F238E27FC236}">
                <a16:creationId xmlns:a16="http://schemas.microsoft.com/office/drawing/2014/main" id="{6DDC5B68-548C-395D-B9A9-EA694F6CB59F}"/>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90691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white">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8" name="Title 1">
            <a:extLst>
              <a:ext uri="{FF2B5EF4-FFF2-40B4-BE49-F238E27FC236}">
                <a16:creationId xmlns:a16="http://schemas.microsoft.com/office/drawing/2014/main" id="{89BC2AC2-003C-AACD-1271-F2F8FBE8FD3D}"/>
              </a:ext>
            </a:extLst>
          </p:cNvPr>
          <p:cNvSpPr>
            <a:spLocks noGrp="1"/>
          </p:cNvSpPr>
          <p:nvPr>
            <p:ph type="title"/>
          </p:nvPr>
        </p:nvSpPr>
        <p:spPr>
          <a:xfrm>
            <a:off x="1280160" y="1097280"/>
            <a:ext cx="9820656" cy="914400"/>
          </a:xfrm>
        </p:spPr>
        <p:txBody>
          <a:bodyPr anchor="t" anchorCtr="0"/>
          <a:lstStyle>
            <a:lvl1pPr>
              <a:defRPr sz="3200"/>
            </a:lvl1pPr>
          </a:lstStyle>
          <a:p>
            <a:r>
              <a:rPr lang="en-US"/>
              <a:t>Click to edit Master title style</a:t>
            </a:r>
            <a:endParaRPr lang="en-US" dirty="0"/>
          </a:p>
        </p:txBody>
      </p:sp>
      <p:sp>
        <p:nvSpPr>
          <p:cNvPr id="9" name="Content Placeholder 2">
            <a:extLst>
              <a:ext uri="{FF2B5EF4-FFF2-40B4-BE49-F238E27FC236}">
                <a16:creationId xmlns:a16="http://schemas.microsoft.com/office/drawing/2014/main" id="{DD758F50-A87C-F2A1-40E8-08F07081E9C3}"/>
              </a:ext>
            </a:extLst>
          </p:cNvPr>
          <p:cNvSpPr>
            <a:spLocks noGrp="1"/>
          </p:cNvSpPr>
          <p:nvPr>
            <p:ph sz="half" idx="1"/>
          </p:nvPr>
        </p:nvSpPr>
        <p:spPr>
          <a:xfrm>
            <a:off x="1280160" y="2377440"/>
            <a:ext cx="4572000" cy="3429000"/>
          </a:xfrm>
          <a:noFill/>
        </p:spPr>
        <p:txBody>
          <a:bodyPr lIns="0" tIns="0" rIns="0" bIns="0">
            <a:normAutofit/>
          </a:bodyPr>
          <a:lstStyle>
            <a:lvl1pPr marL="228600" indent="-228600">
              <a:lnSpc>
                <a:spcPct val="90000"/>
              </a:lnSpc>
              <a:spcBef>
                <a:spcPts val="1400"/>
              </a:spcBef>
              <a:buSzPct val="80000"/>
              <a:defRPr sz="1800" b="1"/>
            </a:lvl1pPr>
            <a:lvl2pPr marL="457200" indent="0">
              <a:lnSpc>
                <a:spcPct val="90000"/>
              </a:lnSpc>
              <a:spcBef>
                <a:spcPts val="1400"/>
              </a:spcBef>
              <a:buSzPct val="80000"/>
              <a:buNone/>
              <a:defRPr sz="1800"/>
            </a:lvl2pPr>
            <a:lvl3pPr marL="914400">
              <a:lnSpc>
                <a:spcPct val="90000"/>
              </a:lnSpc>
              <a:spcBef>
                <a:spcPts val="1400"/>
              </a:spcBef>
              <a:buSzPct val="80000"/>
              <a:defRPr sz="1800"/>
            </a:lvl3pPr>
            <a:lvl4pPr marL="914400" indent="0">
              <a:lnSpc>
                <a:spcPct val="90000"/>
              </a:lnSpc>
              <a:spcBef>
                <a:spcPts val="1400"/>
              </a:spcBef>
              <a:buSzPct val="80000"/>
              <a:buNone/>
              <a:defRPr sz="1800"/>
            </a:lvl4pPr>
            <a:lvl5pPr marL="1371600">
              <a:lnSpc>
                <a:spcPct val="90000"/>
              </a:lnSpc>
              <a:spcBef>
                <a:spcPts val="1400"/>
              </a:spcBef>
              <a:buSzPct val="8000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3">
            <a:extLst>
              <a:ext uri="{FF2B5EF4-FFF2-40B4-BE49-F238E27FC236}">
                <a16:creationId xmlns:a16="http://schemas.microsoft.com/office/drawing/2014/main" id="{023B02AB-1DB6-AF79-E1B3-175C76BE57ED}"/>
              </a:ext>
            </a:extLst>
          </p:cNvPr>
          <p:cNvSpPr>
            <a:spLocks noGrp="1"/>
          </p:cNvSpPr>
          <p:nvPr>
            <p:ph sz="half" idx="2"/>
          </p:nvPr>
        </p:nvSpPr>
        <p:spPr>
          <a:xfrm>
            <a:off x="6227064" y="2377440"/>
            <a:ext cx="4645152" cy="3429000"/>
          </a:xfrm>
          <a:noFill/>
        </p:spPr>
        <p:txBody>
          <a:bodyPr lIns="0" tIns="0" rIns="0" bIns="0">
            <a:normAutofit/>
          </a:bodyPr>
          <a:lstStyle>
            <a:lvl1pPr marL="457200">
              <a:spcBef>
                <a:spcPts val="1400"/>
              </a:spcBef>
              <a:buSzPct val="80000"/>
              <a:defRPr sz="1800"/>
            </a:lvl1pPr>
            <a:lvl2pPr marL="914400">
              <a:buSzPct val="80000"/>
              <a:defRPr sz="1800"/>
            </a:lvl2pPr>
            <a:lvl3pPr marL="1371600">
              <a:buSzPct val="80000"/>
              <a:defRPr sz="1800"/>
            </a:lvl3pPr>
            <a:lvl4pPr marL="1828800">
              <a:buSzPct val="80000"/>
              <a:defRPr sz="1800"/>
            </a:lvl4pPr>
            <a:lvl5pPr marL="2286000">
              <a:buSzPct val="8000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C2041A78-2CBE-4D73-EF5D-E65139C79DC2}"/>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2424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3" name="Title 1">
            <a:extLst>
              <a:ext uri="{FF2B5EF4-FFF2-40B4-BE49-F238E27FC236}">
                <a16:creationId xmlns:a16="http://schemas.microsoft.com/office/drawing/2014/main" id="{A659BA83-0C6E-2A70-AED3-E386CABE654A}"/>
              </a:ext>
            </a:extLst>
          </p:cNvPr>
          <p:cNvSpPr>
            <a:spLocks noGrp="1"/>
          </p:cNvSpPr>
          <p:nvPr>
            <p:ph type="title"/>
          </p:nvPr>
        </p:nvSpPr>
        <p:spPr>
          <a:xfrm>
            <a:off x="1280160" y="1097280"/>
            <a:ext cx="9601200" cy="914400"/>
          </a:xfrm>
        </p:spPr>
        <p:txBody>
          <a:bodyPr anchor="t" anchorCtr="0"/>
          <a:lstStyle>
            <a:lvl1pPr>
              <a:defRPr sz="3200"/>
            </a:lvl1pPr>
          </a:lstStyle>
          <a:p>
            <a:r>
              <a:rPr lang="en-US"/>
              <a:t>Click to edit Master title style</a:t>
            </a:r>
            <a:endParaRPr lang="en-US" dirty="0"/>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1280160" y="2377440"/>
            <a:ext cx="9619488" cy="3429000"/>
          </a:xfrm>
        </p:spPr>
        <p:txBody>
          <a:bodyPr/>
          <a:lstStyle>
            <a:lvl1pPr marL="0" indent="0">
              <a:buNone/>
              <a:defRPr/>
            </a:lvl1pPr>
          </a:lstStyle>
          <a:p>
            <a:r>
              <a:rPr lang="en-US"/>
              <a:t>Click icon to add table</a:t>
            </a:r>
            <a:endParaRPr lang="en-US" dirty="0"/>
          </a:p>
        </p:txBody>
      </p:sp>
      <p:cxnSp>
        <p:nvCxnSpPr>
          <p:cNvPr id="7" name="Straight Connector 6">
            <a:extLst>
              <a:ext uri="{FF2B5EF4-FFF2-40B4-BE49-F238E27FC236}">
                <a16:creationId xmlns:a16="http://schemas.microsoft.com/office/drawing/2014/main" id="{5D612406-06E6-DCE4-7F2F-D98836A802A6}"/>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58893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g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1280160" y="1097280"/>
            <a:ext cx="9821955" cy="9144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1280160" y="2377440"/>
            <a:ext cx="4663440" cy="3566160"/>
          </a:xfrm>
          <a:solidFill>
            <a:schemeClr val="accent4"/>
          </a:solidFill>
        </p:spPr>
        <p:txBody>
          <a:bodyPr lIns="365760" tIns="365760" rIns="365760" bIns="365760">
            <a:normAutofit/>
          </a:bodyPr>
          <a:lstStyle>
            <a:lvl1pPr marL="457200">
              <a:spcBef>
                <a:spcPts val="1400"/>
              </a:spcBef>
              <a:buClr>
                <a:schemeClr val="tx1"/>
              </a:buClr>
              <a:buSzPct val="80000"/>
              <a:defRPr sz="1800"/>
            </a:lvl1pPr>
            <a:lvl2pPr marL="914400">
              <a:buClr>
                <a:schemeClr val="tx1"/>
              </a:buClr>
              <a:buSzPct val="80000"/>
              <a:defRPr sz="1600"/>
            </a:lvl2pPr>
            <a:lvl3pPr marL="1371600">
              <a:buClr>
                <a:schemeClr val="tx1"/>
              </a:buClr>
              <a:buSzPct val="80000"/>
              <a:defRPr sz="1400"/>
            </a:lvl3pPr>
            <a:lvl4pPr marL="1828800">
              <a:buClr>
                <a:schemeClr val="tx1"/>
              </a:buClr>
              <a:buSzPct val="80000"/>
              <a:defRPr sz="1200"/>
            </a:lvl4pPr>
            <a:lvl5pPr marL="2286000">
              <a:buClr>
                <a:schemeClr val="tx1"/>
              </a:buClr>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p:nvPr>
        </p:nvSpPr>
        <p:spPr>
          <a:xfrm>
            <a:off x="6309360" y="2377440"/>
            <a:ext cx="4663440" cy="3566160"/>
          </a:xfrm>
          <a:solidFill>
            <a:schemeClr val="accent4"/>
          </a:solidFill>
        </p:spPr>
        <p:txBody>
          <a:bodyPr lIns="365760" tIns="365760" rIns="365760" bIns="365760">
            <a:normAutofit/>
          </a:bodyPr>
          <a:lstStyle>
            <a:lvl1pPr marL="457200">
              <a:spcBef>
                <a:spcPts val="1400"/>
              </a:spcBef>
              <a:buClr>
                <a:schemeClr val="tx1"/>
              </a:buClr>
              <a:buSzPct val="80000"/>
              <a:defRPr sz="1800" cap="all" baseline="0"/>
            </a:lvl1pPr>
            <a:lvl2pPr marL="914400">
              <a:buClr>
                <a:schemeClr val="tx1"/>
              </a:buClr>
              <a:buSzPct val="80000"/>
              <a:defRPr sz="1600"/>
            </a:lvl2pPr>
            <a:lvl3pPr marL="1371600">
              <a:buClr>
                <a:schemeClr val="tx1"/>
              </a:buClr>
              <a:buSzPct val="80000"/>
              <a:defRPr sz="1400"/>
            </a:lvl3pPr>
            <a:lvl4pPr marL="1828800">
              <a:buClr>
                <a:schemeClr val="tx1"/>
              </a:buClr>
              <a:buSzPct val="80000"/>
              <a:defRPr sz="1200"/>
            </a:lvl4pPr>
            <a:lvl5pPr marL="2286000">
              <a:buClr>
                <a:schemeClr val="tx1"/>
              </a:buClr>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cxnSp>
        <p:nvCxnSpPr>
          <p:cNvPr id="8" name="Straight Connector 7">
            <a:extLst>
              <a:ext uri="{FF2B5EF4-FFF2-40B4-BE49-F238E27FC236}">
                <a16:creationId xmlns:a16="http://schemas.microsoft.com/office/drawing/2014/main" id="{941554B7-BB36-76F6-DD79-11088AA69E82}"/>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339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1"/>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ABAFD431-F46D-3701-6A51-738ADAF3A5E3}"/>
              </a:ext>
            </a:extLst>
          </p:cNvPr>
          <p:cNvSpPr>
            <a:spLocks noGrp="1"/>
          </p:cNvSpPr>
          <p:nvPr>
            <p:ph type="title"/>
          </p:nvPr>
        </p:nvSpPr>
        <p:spPr>
          <a:xfrm>
            <a:off x="841248" y="3163824"/>
            <a:ext cx="10515600" cy="2322576"/>
          </a:xfrm>
          <a:prstGeom prst="rect">
            <a:avLst/>
          </a:prstGeom>
          <a:noFill/>
        </p:spPr>
        <p:txBody>
          <a:bodyPr wrap="square" bIns="0" anchor="ctr">
            <a:noAutofit/>
          </a:bodyPr>
          <a:lstStyle>
            <a:lvl1pPr algn="ctr">
              <a:defRPr sz="5400"/>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CAFD788D-D699-2BA7-3637-AA3B48C09084}"/>
              </a:ext>
            </a:extLst>
          </p:cNvPr>
          <p:cNvSpPr>
            <a:spLocks noGrp="1"/>
          </p:cNvSpPr>
          <p:nvPr>
            <p:ph type="pic" sz="quarter" idx="13"/>
          </p:nvPr>
        </p:nvSpPr>
        <p:spPr>
          <a:xfrm>
            <a:off x="4953000" y="548640"/>
            <a:ext cx="2286000" cy="2286000"/>
          </a:xfrm>
          <a:prstGeom prst="ellipse">
            <a:avLst/>
          </a:prstGeom>
        </p:spPr>
        <p:txBody>
          <a:bodyPr anchor="t"/>
          <a:lstStyle>
            <a:lvl1pPr marL="0" indent="0" algn="ctr">
              <a:buNone/>
              <a:defRPr sz="1050">
                <a:solidFill>
                  <a:schemeClr val="tx1"/>
                </a:solidFill>
              </a:defRPr>
            </a:lvl1pPr>
          </a:lstStyle>
          <a:p>
            <a:r>
              <a:rPr lang="en-US"/>
              <a:t>Click icon to add picture</a:t>
            </a:r>
            <a:endParaRPr lang="en-US" dirty="0"/>
          </a:p>
        </p:txBody>
      </p:sp>
      <p:sp>
        <p:nvSpPr>
          <p:cNvPr id="13" name="Text Placeholder 12">
            <a:extLst>
              <a:ext uri="{FF2B5EF4-FFF2-40B4-BE49-F238E27FC236}">
                <a16:creationId xmlns:a16="http://schemas.microsoft.com/office/drawing/2014/main" id="{7808A0C0-A02B-D1C7-6DE5-CA25624AD099}"/>
              </a:ext>
            </a:extLst>
          </p:cNvPr>
          <p:cNvSpPr>
            <a:spLocks noGrp="1"/>
          </p:cNvSpPr>
          <p:nvPr>
            <p:ph type="body" sz="quarter" idx="14"/>
          </p:nvPr>
        </p:nvSpPr>
        <p:spPr>
          <a:xfrm>
            <a:off x="1572768" y="6044184"/>
            <a:ext cx="9116568" cy="365760"/>
          </a:xfrm>
        </p:spPr>
        <p:txBody>
          <a:bodyPr anchor="t"/>
          <a:lstStyle>
            <a:lvl1pPr marL="0" indent="0" algn="ctr">
              <a:lnSpc>
                <a:spcPct val="90000"/>
              </a:lnSpc>
              <a:spcBef>
                <a:spcPts val="0"/>
              </a:spcBef>
              <a:buNone/>
              <a:defRPr sz="2400" cap="all" baseline="0"/>
            </a:lvl1pPr>
          </a:lstStyle>
          <a:p>
            <a:pPr lvl="0"/>
            <a:r>
              <a:rPr lang="en-US"/>
              <a:t>Click to edit Master text styles</a:t>
            </a:r>
          </a:p>
        </p:txBody>
      </p:sp>
      <p:sp>
        <p:nvSpPr>
          <p:cNvPr id="3" name="Rectangle 2">
            <a:extLst>
              <a:ext uri="{FF2B5EF4-FFF2-40B4-BE49-F238E27FC236}">
                <a16:creationId xmlns:a16="http://schemas.microsoft.com/office/drawing/2014/main" id="{7ECE7D81-1954-1B1F-C0AC-21C85AFD3C1E}"/>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19110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image right">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F738F023-8BDF-71DB-D6AB-776F7C6413B2}"/>
              </a:ext>
            </a:extLst>
          </p:cNvPr>
          <p:cNvSpPr/>
          <p:nvPr userDrawn="1"/>
        </p:nvSpPr>
        <p:spPr>
          <a:xfrm>
            <a:off x="8610600" y="0"/>
            <a:ext cx="3581400" cy="6858000"/>
          </a:xfrm>
          <a:custGeom>
            <a:avLst/>
            <a:gdLst>
              <a:gd name="connsiteX0" fmla="*/ 0 w 3581400"/>
              <a:gd name="connsiteY0" fmla="*/ 0 h 6858000"/>
              <a:gd name="connsiteX1" fmla="*/ 3581400 w 3581400"/>
              <a:gd name="connsiteY1" fmla="*/ 0 h 6858000"/>
              <a:gd name="connsiteX2" fmla="*/ 3581400 w 3581400"/>
              <a:gd name="connsiteY2" fmla="*/ 6858000 h 6858000"/>
              <a:gd name="connsiteX3" fmla="*/ 0 w 3581400"/>
              <a:gd name="connsiteY3" fmla="*/ 6858000 h 6858000"/>
              <a:gd name="connsiteX4" fmla="*/ 0 w 3581400"/>
              <a:gd name="connsiteY4" fmla="*/ 6172201 h 6858000"/>
              <a:gd name="connsiteX5" fmla="*/ 2971800 w 3581400"/>
              <a:gd name="connsiteY5" fmla="*/ 6172201 h 6858000"/>
              <a:gd name="connsiteX6" fmla="*/ 2971800 w 3581400"/>
              <a:gd name="connsiteY6" fmla="*/ 685800 h 6858000"/>
              <a:gd name="connsiteX7" fmla="*/ 0 w 3581400"/>
              <a:gd name="connsiteY7" fmla="*/ 685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81400" h="6858000">
                <a:moveTo>
                  <a:pt x="0" y="0"/>
                </a:moveTo>
                <a:lnTo>
                  <a:pt x="3581400" y="0"/>
                </a:lnTo>
                <a:lnTo>
                  <a:pt x="3581400" y="6858000"/>
                </a:lnTo>
                <a:lnTo>
                  <a:pt x="0" y="6858000"/>
                </a:lnTo>
                <a:lnTo>
                  <a:pt x="0" y="6172201"/>
                </a:lnTo>
                <a:lnTo>
                  <a:pt x="2971800" y="6172201"/>
                </a:lnTo>
                <a:lnTo>
                  <a:pt x="2971800" y="685800"/>
                </a:lnTo>
                <a:lnTo>
                  <a:pt x="0" y="6858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280160" y="1097280"/>
            <a:ext cx="4114800" cy="2286000"/>
          </a:xfrm>
        </p:spPr>
        <p:txBody>
          <a:bodyPr/>
          <a:lstStyle>
            <a:lvl1pPr>
              <a:defRPr sz="3200"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280160" y="3566160"/>
            <a:ext cx="4114800" cy="2651760"/>
          </a:xfrm>
        </p:spPr>
        <p:txBody>
          <a:bodyPr>
            <a:normAutofit/>
          </a:bodyPr>
          <a:lstStyle>
            <a:lvl1pPr marL="457200" indent="-457200">
              <a:lnSpc>
                <a:spcPct val="100000"/>
              </a:lnSpc>
              <a:spcBef>
                <a:spcPts val="1400"/>
              </a:spcBef>
              <a:buClr>
                <a:schemeClr val="accent1"/>
              </a:buClr>
              <a:buFont typeface="Courier New" panose="02070309020205020404" pitchFamily="49" charset="0"/>
              <a:buChar char="o"/>
              <a:defRPr sz="2400" cap="all" spc="0" baseline="0"/>
            </a:lvl1pPr>
            <a:lvl2pPr marL="914400">
              <a:defRPr spc="0" baseline="0"/>
            </a:lvl2pPr>
            <a:lvl3pPr marL="1371600">
              <a:defRPr spc="0" baseline="0"/>
            </a:lvl3pPr>
            <a:lvl4pPr marL="1828800">
              <a:defRPr spc="0" baseline="0"/>
            </a:lvl4pPr>
            <a:lvl5pPr marL="2286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6">
            <a:extLst>
              <a:ext uri="{FF2B5EF4-FFF2-40B4-BE49-F238E27FC236}">
                <a16:creationId xmlns:a16="http://schemas.microsoft.com/office/drawing/2014/main" id="{90AD0F96-99DE-C9D9-569E-AE6FC6307EA7}"/>
              </a:ext>
            </a:extLst>
          </p:cNvPr>
          <p:cNvSpPr>
            <a:spLocks noGrp="1"/>
          </p:cNvSpPr>
          <p:nvPr>
            <p:ph type="pic" sz="quarter" idx="13"/>
          </p:nvPr>
        </p:nvSpPr>
        <p:spPr>
          <a:xfrm>
            <a:off x="5687568" y="1435608"/>
            <a:ext cx="5897880" cy="3977640"/>
          </a:xfrm>
          <a:noFill/>
        </p:spPr>
        <p:txBody>
          <a:bodyPr anchor="ctr"/>
          <a:lstStyle>
            <a:lvl1pPr marL="0" indent="0" algn="ctr">
              <a:buNone/>
              <a:defRPr/>
            </a:lvl1pPr>
          </a:lstStyle>
          <a:p>
            <a:r>
              <a:rPr lang="en-US"/>
              <a:t>Click icon to add picture</a:t>
            </a:r>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cxnSp>
        <p:nvCxnSpPr>
          <p:cNvPr id="13" name="Straight Connector 12">
            <a:extLst>
              <a:ext uri="{FF2B5EF4-FFF2-40B4-BE49-F238E27FC236}">
                <a16:creationId xmlns:a16="http://schemas.microsoft.com/office/drawing/2014/main" id="{323EB7E3-3953-BAB4-1B15-383082C6C31E}"/>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6816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841248" y="2697480"/>
            <a:ext cx="10515600" cy="2606040"/>
          </a:xfrm>
        </p:spPr>
        <p:txBody>
          <a:bodyPr anchor="ctr">
            <a:normAutofit/>
          </a:bodyPr>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841248" y="6044184"/>
            <a:ext cx="10515600" cy="457200"/>
          </a:xfr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0" y="0"/>
            <a:ext cx="12188952" cy="2368296"/>
          </a:xfrm>
        </p:spPr>
        <p:txBody>
          <a:bodyPr/>
          <a:lstStyle>
            <a:lvl1pPr marL="0" indent="0">
              <a:buNone/>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103AD4F0-8C4C-FC68-2450-06419A6D0131}"/>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2159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A510974D-B222-2876-052D-21F0E075D288}"/>
              </a:ext>
            </a:extLst>
          </p:cNvPr>
          <p:cNvSpPr/>
          <p:nvPr userDrawn="1"/>
        </p:nvSpPr>
        <p:spPr>
          <a:xfrm>
            <a:off x="0" y="0"/>
            <a:ext cx="12192000" cy="4457700"/>
          </a:xfrm>
          <a:custGeom>
            <a:avLst/>
            <a:gdLst>
              <a:gd name="connsiteX0" fmla="*/ 0 w 12192000"/>
              <a:gd name="connsiteY0" fmla="*/ 0 h 4457700"/>
              <a:gd name="connsiteX1" fmla="*/ 12192000 w 12192000"/>
              <a:gd name="connsiteY1" fmla="*/ 0 h 4457700"/>
              <a:gd name="connsiteX2" fmla="*/ 12192000 w 12192000"/>
              <a:gd name="connsiteY2" fmla="*/ 4457700 h 4457700"/>
              <a:gd name="connsiteX3" fmla="*/ 11563350 w 12192000"/>
              <a:gd name="connsiteY3" fmla="*/ 4457700 h 4457700"/>
              <a:gd name="connsiteX4" fmla="*/ 11563350 w 12192000"/>
              <a:gd name="connsiteY4" fmla="*/ 685800 h 4457700"/>
              <a:gd name="connsiteX5" fmla="*/ 628650 w 12192000"/>
              <a:gd name="connsiteY5" fmla="*/ 685800 h 4457700"/>
              <a:gd name="connsiteX6" fmla="*/ 628650 w 12192000"/>
              <a:gd name="connsiteY6" fmla="*/ 4457700 h 4457700"/>
              <a:gd name="connsiteX7" fmla="*/ 0 w 12192000"/>
              <a:gd name="connsiteY7" fmla="*/ 4457700 h 445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4457700">
                <a:moveTo>
                  <a:pt x="0" y="0"/>
                </a:moveTo>
                <a:lnTo>
                  <a:pt x="12192000" y="0"/>
                </a:lnTo>
                <a:lnTo>
                  <a:pt x="12192000" y="4457700"/>
                </a:lnTo>
                <a:lnTo>
                  <a:pt x="11563350" y="4457700"/>
                </a:lnTo>
                <a:lnTo>
                  <a:pt x="11563350" y="685800"/>
                </a:lnTo>
                <a:lnTo>
                  <a:pt x="628650" y="685800"/>
                </a:lnTo>
                <a:lnTo>
                  <a:pt x="628650" y="4457700"/>
                </a:lnTo>
                <a:lnTo>
                  <a:pt x="0" y="445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978408" y="1143000"/>
            <a:ext cx="10241280" cy="22860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2075688" y="3803904"/>
            <a:ext cx="8046720" cy="9144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Rectangle 15">
            <a:extLst>
              <a:ext uri="{FF2B5EF4-FFF2-40B4-BE49-F238E27FC236}">
                <a16:creationId xmlns:a16="http://schemas.microsoft.com/office/drawing/2014/main" id="{8A1A471A-8A28-B00F-72E9-849D5E6B7257}"/>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528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3BB82FF-5339-5456-4D30-0C2DA7907AAE}"/>
              </a:ext>
            </a:extLst>
          </p:cNvPr>
          <p:cNvSpPr/>
          <p:nvPr userDrawn="1"/>
        </p:nvSpPr>
        <p:spPr>
          <a:xfrm>
            <a:off x="0" y="0"/>
            <a:ext cx="356616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5340096" y="1097280"/>
            <a:ext cx="6217920" cy="1828800"/>
          </a:xfrm>
        </p:spPr>
        <p:txBody>
          <a:bodyPr/>
          <a:lstStyle>
            <a:lvl1pPr>
              <a:defRPr sz="3200" spc="3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2C39A257-2366-FF6B-67AD-9342B6B0B682}"/>
              </a:ext>
            </a:extLst>
          </p:cNvPr>
          <p:cNvSpPr>
            <a:spLocks noGrp="1"/>
          </p:cNvSpPr>
          <p:nvPr>
            <p:ph type="pic" sz="quarter" idx="13"/>
          </p:nvPr>
        </p:nvSpPr>
        <p:spPr>
          <a:xfrm>
            <a:off x="1298448" y="1828800"/>
            <a:ext cx="3200400" cy="3200400"/>
          </a:xfrm>
          <a:prstGeom prst="ellipse">
            <a:avLst/>
          </a:prstGeom>
        </p:spPr>
        <p:txBody>
          <a:bodyPr/>
          <a:lstStyle>
            <a:lvl1pPr marL="0" indent="0">
              <a:buNone/>
              <a:defRPr/>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5340096" y="3429000"/>
            <a:ext cx="6217920" cy="2743200"/>
          </a:xfrm>
        </p:spPr>
        <p:txBody>
          <a:bodyPr>
            <a:normAutofit/>
          </a:bodyPr>
          <a:lstStyle>
            <a:lvl1pPr marL="457200">
              <a:spcBef>
                <a:spcPts val="1400"/>
              </a:spcBef>
              <a:buSzPct val="80000"/>
              <a:defRPr cap="all" spc="0" baseline="0"/>
            </a:lvl1pPr>
            <a:lvl2pPr marL="914400">
              <a:buSzPct val="80000"/>
              <a:defRPr spc="0" baseline="0"/>
            </a:lvl2pPr>
            <a:lvl3pPr marL="1371600">
              <a:buSzPct val="80000"/>
              <a:defRPr spc="0" baseline="0"/>
            </a:lvl3pPr>
            <a:lvl4pPr marL="1828800">
              <a:buSzPct val="80000"/>
              <a:defRPr spc="0" baseline="0"/>
            </a:lvl4pPr>
            <a:lvl5pPr marL="2286000">
              <a:buSzPct val="80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cxnSp>
        <p:nvCxnSpPr>
          <p:cNvPr id="5" name="Straight Connector 4">
            <a:extLst>
              <a:ext uri="{FF2B5EF4-FFF2-40B4-BE49-F238E27FC236}">
                <a16:creationId xmlns:a16="http://schemas.microsoft.com/office/drawing/2014/main" id="{ADA4A755-28B6-5A01-94AB-C3CCC4368885}"/>
              </a:ext>
            </a:extLst>
          </p:cNvPr>
          <p:cNvCxnSpPr>
            <a:cxnSpLocks/>
          </p:cNvCxnSpPr>
          <p:nvPr userDrawn="1"/>
        </p:nvCxnSpPr>
        <p:spPr>
          <a:xfrm>
            <a:off x="5340096"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1339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2"/>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1524000" y="1481328"/>
            <a:ext cx="9144000" cy="3895344"/>
          </a:xfrm>
          <a:solidFill>
            <a:schemeClr val="bg1"/>
          </a:solidFill>
        </p:spPr>
        <p:txBody>
          <a:bodyPr/>
          <a:lstStyle>
            <a:lvl1pPr marL="0" indent="0">
              <a:buNone/>
              <a:defRPr/>
            </a:lvl1pPr>
          </a:lstStyle>
          <a:p>
            <a:r>
              <a:rPr lang="en-US"/>
              <a:t>Click icon to add picture</a:t>
            </a:r>
            <a:endParaRPr lang="en-US" dirty="0"/>
          </a:p>
        </p:txBody>
      </p:sp>
      <p:sp>
        <p:nvSpPr>
          <p:cNvPr id="11" name="Title 1">
            <a:extLst>
              <a:ext uri="{FF2B5EF4-FFF2-40B4-BE49-F238E27FC236}">
                <a16:creationId xmlns:a16="http://schemas.microsoft.com/office/drawing/2014/main" id="{076C4EAC-BBDE-1963-BD72-3BD2A47DC59C}"/>
              </a:ext>
            </a:extLst>
          </p:cNvPr>
          <p:cNvSpPr>
            <a:spLocks noGrp="1"/>
          </p:cNvSpPr>
          <p:nvPr>
            <p:ph type="ctrTitle"/>
          </p:nvPr>
        </p:nvSpPr>
        <p:spPr>
          <a:xfrm>
            <a:off x="1984248" y="1920240"/>
            <a:ext cx="8229600" cy="3017520"/>
          </a:xfrm>
        </p:spPr>
        <p:txBody>
          <a:bodyPr anchor="ctr"/>
          <a:lstStyle>
            <a:lvl1pPr algn="ctr">
              <a:defRPr sz="5400"/>
            </a:lvl1pPr>
          </a:lstStyle>
          <a:p>
            <a:r>
              <a:rPr lang="en-US"/>
              <a:t>Click to edit Master title style</a:t>
            </a:r>
            <a:endParaRPr lang="en-US" dirty="0"/>
          </a:p>
        </p:txBody>
      </p:sp>
    </p:spTree>
    <p:extLst>
      <p:ext uri="{BB962C8B-B14F-4D97-AF65-F5344CB8AC3E}">
        <p14:creationId xmlns:p14="http://schemas.microsoft.com/office/powerpoint/2010/main" val="2415483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CBCF04C-49F6-66E8-41A0-B3C371944EA1}"/>
              </a:ext>
            </a:extLst>
          </p:cNvPr>
          <p:cNvSpPr/>
          <p:nvPr userDrawn="1"/>
        </p:nvSpPr>
        <p:spPr>
          <a:xfrm>
            <a:off x="6705600" y="0"/>
            <a:ext cx="5486400" cy="6858000"/>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solidFill>
            </a:endParaRPr>
          </a:p>
        </p:txBody>
      </p: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1280160" y="3931920"/>
            <a:ext cx="5029200" cy="1828800"/>
          </a:xfrm>
        </p:spPr>
        <p:txBody>
          <a:bodyPr anchor="b" anchorCtr="0"/>
          <a:lstStyle>
            <a:lvl1pPr>
              <a:defRPr sz="3200"/>
            </a:lvl1pPr>
          </a:lstStyle>
          <a:p>
            <a:r>
              <a:rPr lang="en-US"/>
              <a:t>Click to edit Master title style</a:t>
            </a:r>
            <a:endParaRPr lang="en-US" dirty="0"/>
          </a:p>
        </p:txBody>
      </p:sp>
      <p:sp>
        <p:nvSpPr>
          <p:cNvPr id="9" name="Picture Placeholder 7">
            <a:extLst>
              <a:ext uri="{FF2B5EF4-FFF2-40B4-BE49-F238E27FC236}">
                <a16:creationId xmlns:a16="http://schemas.microsoft.com/office/drawing/2014/main" id="{DDE351D0-FB9C-3473-AF28-52927741728E}"/>
              </a:ext>
            </a:extLst>
          </p:cNvPr>
          <p:cNvSpPr>
            <a:spLocks noGrp="1"/>
          </p:cNvSpPr>
          <p:nvPr>
            <p:ph type="pic" sz="quarter" idx="14"/>
          </p:nvPr>
        </p:nvSpPr>
        <p:spPr>
          <a:xfrm>
            <a:off x="1280160" y="548640"/>
            <a:ext cx="3017520" cy="3017520"/>
          </a:xfrm>
          <a:prstGeom prst="ellipse">
            <a:avLst/>
          </a:prstGeom>
        </p:spPr>
        <p:txBody>
          <a:bodyPr/>
          <a:lstStyle>
            <a:lvl1pPr marL="0" indent="0">
              <a:buNone/>
              <a:defRPr/>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7205472" y="731520"/>
            <a:ext cx="4306824" cy="5394960"/>
          </a:xfrm>
        </p:spPr>
        <p:txBody>
          <a:bodyPr anchor="b">
            <a:normAutofit/>
          </a:bodyPr>
          <a:lstStyle>
            <a:lvl1pPr marL="457200">
              <a:spcBef>
                <a:spcPts val="1400"/>
              </a:spcBef>
              <a:buClr>
                <a:schemeClr val="tx1"/>
              </a:buClr>
              <a:buSzPct val="80000"/>
              <a:defRPr cap="all" baseline="0"/>
            </a:lvl1pPr>
            <a:lvl2pPr marL="914400">
              <a:buClr>
                <a:schemeClr val="tx1"/>
              </a:buClr>
              <a:buSzPct val="80000"/>
              <a:defRPr/>
            </a:lvl2pPr>
            <a:lvl3pPr marL="1371600">
              <a:buClr>
                <a:schemeClr val="tx1"/>
              </a:buClr>
              <a:buSzPct val="80000"/>
              <a:defRPr/>
            </a:lvl3pPr>
            <a:lvl4pPr marL="1828800">
              <a:buClr>
                <a:schemeClr val="tx1"/>
              </a:buClr>
              <a:buSzPct val="80000"/>
              <a:defRPr/>
            </a:lvl4pPr>
            <a:lvl5pPr marL="2286000">
              <a:buClr>
                <a:schemeClr val="tx1"/>
              </a:buClr>
              <a:buSzPct val="8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cxnSp>
        <p:nvCxnSpPr>
          <p:cNvPr id="10" name="Straight Connector 9">
            <a:extLst>
              <a:ext uri="{FF2B5EF4-FFF2-40B4-BE49-F238E27FC236}">
                <a16:creationId xmlns:a16="http://schemas.microsoft.com/office/drawing/2014/main" id="{C1171EC5-29BE-C106-1E9B-0CBDB598A131}"/>
              </a:ext>
            </a:extLst>
          </p:cNvPr>
          <p:cNvCxnSpPr>
            <a:cxnSpLocks/>
          </p:cNvCxnSpPr>
          <p:nvPr userDrawn="1"/>
        </p:nvCxnSpPr>
        <p:spPr>
          <a:xfrm>
            <a:off x="1298448" y="6111876"/>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6214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light blu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1280160" y="1097280"/>
            <a:ext cx="9821955" cy="9144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1280160" y="2377440"/>
            <a:ext cx="4663440" cy="3566160"/>
          </a:xfrm>
          <a:solidFill>
            <a:schemeClr val="accent1">
              <a:lumMod val="20000"/>
              <a:lumOff val="80000"/>
            </a:schemeClr>
          </a:solidFill>
        </p:spPr>
        <p:txBody>
          <a:bodyPr lIns="365760" tIns="365760" rIns="365760" bIns="365760">
            <a:normAutofit/>
          </a:bodyPr>
          <a:lstStyle>
            <a:lvl1pPr marL="457200">
              <a:lnSpc>
                <a:spcPct val="90000"/>
              </a:lnSpc>
              <a:spcBef>
                <a:spcPts val="1400"/>
              </a:spcBef>
              <a:buClr>
                <a:schemeClr val="tx1"/>
              </a:buClr>
              <a:buSzPct val="80000"/>
              <a:defRPr sz="1800"/>
            </a:lvl1pPr>
            <a:lvl2pPr marL="914400">
              <a:lnSpc>
                <a:spcPct val="90000"/>
              </a:lnSpc>
              <a:buClr>
                <a:schemeClr val="tx1"/>
              </a:buClr>
              <a:buSzPct val="80000"/>
              <a:defRPr sz="1600"/>
            </a:lvl2pPr>
            <a:lvl3pPr marL="1371600">
              <a:lnSpc>
                <a:spcPct val="90000"/>
              </a:lnSpc>
              <a:buClr>
                <a:schemeClr val="tx1"/>
              </a:buClr>
              <a:buSzPct val="80000"/>
              <a:defRPr sz="1400"/>
            </a:lvl3pPr>
            <a:lvl4pPr marL="1828800">
              <a:lnSpc>
                <a:spcPct val="90000"/>
              </a:lnSpc>
              <a:buClr>
                <a:schemeClr val="tx1"/>
              </a:buClr>
              <a:buSzPct val="80000"/>
              <a:defRPr sz="1200"/>
            </a:lvl4pPr>
            <a:lvl5pPr marL="2286000">
              <a:lnSpc>
                <a:spcPct val="90000"/>
              </a:lnSpc>
              <a:buClr>
                <a:schemeClr val="tx1"/>
              </a:buClr>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p:nvPr>
        </p:nvSpPr>
        <p:spPr>
          <a:xfrm>
            <a:off x="6309360" y="2377440"/>
            <a:ext cx="4663440" cy="3566160"/>
          </a:xfrm>
          <a:solidFill>
            <a:schemeClr val="accent1">
              <a:lumMod val="20000"/>
              <a:lumOff val="80000"/>
            </a:schemeClr>
          </a:solidFill>
        </p:spPr>
        <p:txBody>
          <a:bodyPr lIns="365760" tIns="365760" rIns="365760" bIns="365760">
            <a:normAutofit/>
          </a:bodyPr>
          <a:lstStyle>
            <a:lvl1pPr marL="457200">
              <a:lnSpc>
                <a:spcPct val="90000"/>
              </a:lnSpc>
              <a:spcBef>
                <a:spcPts val="1400"/>
              </a:spcBef>
              <a:buClr>
                <a:schemeClr val="tx1"/>
              </a:buClr>
              <a:buSzPct val="80000"/>
              <a:defRPr sz="1800"/>
            </a:lvl1pPr>
            <a:lvl2pPr marL="914400">
              <a:lnSpc>
                <a:spcPct val="90000"/>
              </a:lnSpc>
              <a:buClr>
                <a:schemeClr val="tx1"/>
              </a:buClr>
              <a:buSzPct val="80000"/>
              <a:defRPr sz="1600"/>
            </a:lvl2pPr>
            <a:lvl3pPr marL="1371600">
              <a:lnSpc>
                <a:spcPct val="90000"/>
              </a:lnSpc>
              <a:buClr>
                <a:schemeClr val="tx1"/>
              </a:buClr>
              <a:buSzPct val="80000"/>
              <a:defRPr sz="1400"/>
            </a:lvl3pPr>
            <a:lvl4pPr marL="1828800">
              <a:lnSpc>
                <a:spcPct val="90000"/>
              </a:lnSpc>
              <a:buClr>
                <a:schemeClr val="tx1"/>
              </a:buClr>
              <a:buSzPct val="80000"/>
              <a:defRPr sz="1200"/>
            </a:lvl4pPr>
            <a:lvl5pPr marL="2286000">
              <a:lnSpc>
                <a:spcPct val="90000"/>
              </a:lnSpc>
              <a:buClr>
                <a:schemeClr val="tx1"/>
              </a:buClr>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cxnSp>
        <p:nvCxnSpPr>
          <p:cNvPr id="8" name="Straight Connector 7">
            <a:extLst>
              <a:ext uri="{FF2B5EF4-FFF2-40B4-BE49-F238E27FC236}">
                <a16:creationId xmlns:a16="http://schemas.microsoft.com/office/drawing/2014/main" id="{941554B7-BB36-76F6-DD79-11088AA69E82}"/>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8108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8" name="Title 1">
            <a:extLst>
              <a:ext uri="{FF2B5EF4-FFF2-40B4-BE49-F238E27FC236}">
                <a16:creationId xmlns:a16="http://schemas.microsoft.com/office/drawing/2014/main" id="{89BC2AC2-003C-AACD-1271-F2F8FBE8FD3D}"/>
              </a:ext>
            </a:extLst>
          </p:cNvPr>
          <p:cNvSpPr>
            <a:spLocks noGrp="1"/>
          </p:cNvSpPr>
          <p:nvPr>
            <p:ph type="title"/>
          </p:nvPr>
        </p:nvSpPr>
        <p:spPr>
          <a:xfrm>
            <a:off x="1280160" y="1097280"/>
            <a:ext cx="5029200" cy="1828800"/>
          </a:xfrm>
        </p:spPr>
        <p:txBody>
          <a:bodyPr anchor="t" anchorCtr="0"/>
          <a:lstStyle>
            <a:lvl1pPr>
              <a:defRPr sz="3200"/>
            </a:lvl1pPr>
          </a:lstStyle>
          <a:p>
            <a:r>
              <a:rPr lang="en-US"/>
              <a:t>Click to edit Master title style</a:t>
            </a:r>
            <a:endParaRPr lang="en-US" dirty="0"/>
          </a:p>
        </p:txBody>
      </p:sp>
      <p:sp>
        <p:nvSpPr>
          <p:cNvPr id="9" name="Content Placeholder 2">
            <a:extLst>
              <a:ext uri="{FF2B5EF4-FFF2-40B4-BE49-F238E27FC236}">
                <a16:creationId xmlns:a16="http://schemas.microsoft.com/office/drawing/2014/main" id="{DD758F50-A87C-F2A1-40E8-08F07081E9C3}"/>
              </a:ext>
            </a:extLst>
          </p:cNvPr>
          <p:cNvSpPr>
            <a:spLocks noGrp="1"/>
          </p:cNvSpPr>
          <p:nvPr>
            <p:ph sz="half" idx="1"/>
          </p:nvPr>
        </p:nvSpPr>
        <p:spPr>
          <a:xfrm>
            <a:off x="6784848" y="1097280"/>
            <a:ext cx="4572000" cy="1828800"/>
          </a:xfrm>
          <a:noFill/>
        </p:spPr>
        <p:txBody>
          <a:bodyPr lIns="0" tIns="0" rIns="0" bIns="0">
            <a:normAutofit/>
          </a:bodyPr>
          <a:lstStyle>
            <a:lvl1pPr marL="457200">
              <a:spcBef>
                <a:spcPts val="1400"/>
              </a:spcBef>
              <a:buSzPct val="80000"/>
              <a:defRPr sz="1800"/>
            </a:lvl1pPr>
            <a:lvl2pPr marL="914400">
              <a:buSzPct val="80000"/>
              <a:defRPr sz="1600"/>
            </a:lvl2pPr>
            <a:lvl3pPr marL="1371600">
              <a:buSzPct val="80000"/>
              <a:defRPr sz="1400"/>
            </a:lvl3pPr>
            <a:lvl4pPr marL="1828800">
              <a:buSzPct val="80000"/>
              <a:defRPr sz="1200"/>
            </a:lvl4pPr>
            <a:lvl5pPr marL="2286000">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3">
            <a:extLst>
              <a:ext uri="{FF2B5EF4-FFF2-40B4-BE49-F238E27FC236}">
                <a16:creationId xmlns:a16="http://schemas.microsoft.com/office/drawing/2014/main" id="{023B02AB-1DB6-AF79-E1B3-175C76BE57ED}"/>
              </a:ext>
            </a:extLst>
          </p:cNvPr>
          <p:cNvSpPr>
            <a:spLocks noGrp="1"/>
          </p:cNvSpPr>
          <p:nvPr>
            <p:ph sz="half" idx="2"/>
          </p:nvPr>
        </p:nvSpPr>
        <p:spPr>
          <a:xfrm>
            <a:off x="1280160" y="3172968"/>
            <a:ext cx="10076688" cy="3108960"/>
          </a:xfrm>
          <a:noFill/>
        </p:spPr>
        <p:txBody>
          <a:bodyPr lIns="0" tIns="0" rIns="0" bIns="0">
            <a:normAutofit/>
          </a:bodyPr>
          <a:lstStyle>
            <a:lvl1pPr marL="457200">
              <a:spcBef>
                <a:spcPts val="1400"/>
              </a:spcBef>
              <a:buSzPct val="80000"/>
              <a:defRPr sz="1800"/>
            </a:lvl1pPr>
            <a:lvl2pPr marL="914400">
              <a:buSzPct val="80000"/>
              <a:defRPr sz="1600"/>
            </a:lvl2pPr>
            <a:lvl3pPr marL="1371600">
              <a:buSzPct val="80000"/>
              <a:defRPr sz="1400"/>
            </a:lvl3pPr>
            <a:lvl4pPr marL="1828800">
              <a:buSzPct val="80000"/>
              <a:defRPr sz="1200"/>
            </a:lvl4pPr>
            <a:lvl5pPr marL="2286000">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C2041A78-2CBE-4D73-EF5D-E65139C79DC2}"/>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277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1295400" y="609600"/>
            <a:ext cx="9821955" cy="1256118"/>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295400" y="1855945"/>
            <a:ext cx="9821955"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Slide Number Placeholder 20">
            <a:extLst>
              <a:ext uri="{FF2B5EF4-FFF2-40B4-BE49-F238E27FC236}">
                <a16:creationId xmlns:a16="http://schemas.microsoft.com/office/drawing/2014/main" id="{78A08F60-CEF1-832D-D403-282EA76CBEF2}"/>
              </a:ext>
            </a:extLst>
          </p:cNvPr>
          <p:cNvSpPr>
            <a:spLocks noGrp="1"/>
          </p:cNvSpPr>
          <p:nvPr>
            <p:ph type="sldNum" sz="quarter" idx="4"/>
          </p:nvPr>
        </p:nvSpPr>
        <p:spPr>
          <a:xfrm>
            <a:off x="420624" y="6019801"/>
            <a:ext cx="457200" cy="184150"/>
          </a:xfrm>
          <a:prstGeom prst="rect">
            <a:avLst/>
          </a:prstGeom>
        </p:spPr>
        <p:txBody>
          <a:bodyPr vert="horz" lIns="0" tIns="0" rIns="0" bIns="0" rtlCol="0" anchor="ctr"/>
          <a:lstStyle>
            <a:lvl1pPr algn="ctr">
              <a:defRPr sz="1200" cap="all" spc="200" baseline="0">
                <a:solidFill>
                  <a:schemeClr val="accent1"/>
                </a:solidFill>
                <a:latin typeface="Posterama" panose="020B0504020200020000" pitchFamily="34" charset="0"/>
              </a:defRPr>
            </a:lvl1pPr>
          </a:lstStyle>
          <a:p>
            <a:fld id="{75DF2D63-3FF5-D547-96B9-BE9CCD1ABA58}"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74" r:id="rId3"/>
    <p:sldLayoutId id="2147483675" r:id="rId4"/>
    <p:sldLayoutId id="2147483664" r:id="rId5"/>
    <p:sldLayoutId id="2147483676" r:id="rId6"/>
    <p:sldLayoutId id="2147483677" r:id="rId7"/>
    <p:sldLayoutId id="2147483681" r:id="rId8"/>
    <p:sldLayoutId id="2147483682" r:id="rId9"/>
    <p:sldLayoutId id="2147483683" r:id="rId10"/>
    <p:sldLayoutId id="2147483680" r:id="rId11"/>
    <p:sldLayoutId id="2147483684" r:id="rId12"/>
    <p:sldLayoutId id="2147483673" r:id="rId13"/>
  </p:sldLayoutIdLst>
  <p:hf sldNum="0" hdr="0" ftr="0" dt="0"/>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p:titleStyle>
    <p:bodyStyle>
      <a:lvl1pPr marL="228600" indent="-457200" algn="l" defTabSz="914400" rtl="0" eaLnBrk="1" latinLnBrk="0" hangingPunct="1">
        <a:lnSpc>
          <a:spcPct val="100000"/>
        </a:lnSpc>
        <a:spcBef>
          <a:spcPts val="1000"/>
        </a:spcBef>
        <a:buClr>
          <a:schemeClr val="accent1"/>
        </a:buClr>
        <a:buFont typeface="Courier New" panose="02070309020205020404" pitchFamily="49" charset="0"/>
        <a:buChar char="o"/>
        <a:defRPr sz="2400" b="0" i="0" kern="1200" cap="none" baseline="0">
          <a:solidFill>
            <a:schemeClr val="tx1"/>
          </a:solidFill>
          <a:latin typeface="+mn-lt"/>
          <a:ea typeface="+mn-ea"/>
          <a:cs typeface="+mn-cs"/>
        </a:defRPr>
      </a:lvl1pPr>
      <a:lvl2pPr marL="685800" indent="-457200" algn="l" defTabSz="914400" rtl="0" eaLnBrk="1" latinLnBrk="0" hangingPunct="1">
        <a:lnSpc>
          <a:spcPct val="100000"/>
        </a:lnSpc>
        <a:spcBef>
          <a:spcPts val="500"/>
        </a:spcBef>
        <a:buClr>
          <a:schemeClr val="accent1"/>
        </a:buClr>
        <a:buFont typeface="Courier New" panose="02070309020205020404" pitchFamily="49" charset="0"/>
        <a:buChar char="o"/>
        <a:defRPr sz="2000" b="0" i="0" kern="1200" baseline="0">
          <a:solidFill>
            <a:schemeClr val="tx1"/>
          </a:solidFill>
          <a:latin typeface="+mn-lt"/>
          <a:ea typeface="+mn-ea"/>
          <a:cs typeface="+mn-cs"/>
        </a:defRPr>
      </a:lvl2pPr>
      <a:lvl3pPr marL="1143000" indent="-457200" algn="l" defTabSz="914400" rtl="0" eaLnBrk="1" latinLnBrk="0" hangingPunct="1">
        <a:lnSpc>
          <a:spcPct val="100000"/>
        </a:lnSpc>
        <a:spcBef>
          <a:spcPts val="500"/>
        </a:spcBef>
        <a:buClr>
          <a:schemeClr val="accent1"/>
        </a:buClr>
        <a:buFont typeface="Courier New" panose="02070309020205020404" pitchFamily="49" charset="0"/>
        <a:buChar char="o"/>
        <a:defRPr sz="1800" b="0" i="0" kern="1200" baseline="0">
          <a:solidFill>
            <a:schemeClr val="tx1"/>
          </a:solidFill>
          <a:latin typeface="+mn-lt"/>
          <a:ea typeface="+mn-ea"/>
          <a:cs typeface="+mn-cs"/>
        </a:defRPr>
      </a:lvl3pPr>
      <a:lvl4pPr marL="1600200" indent="-457200" algn="l" defTabSz="914400" rtl="0" eaLnBrk="1" latinLnBrk="0" hangingPunct="1">
        <a:lnSpc>
          <a:spcPct val="100000"/>
        </a:lnSpc>
        <a:spcBef>
          <a:spcPts val="500"/>
        </a:spcBef>
        <a:buClr>
          <a:schemeClr val="accent1"/>
        </a:buClr>
        <a:buFont typeface="Courier New" panose="02070309020205020404" pitchFamily="49" charset="0"/>
        <a:buChar char="o"/>
        <a:defRPr sz="1600" b="0" i="0" kern="1200" baseline="0">
          <a:solidFill>
            <a:schemeClr val="tx1"/>
          </a:solidFill>
          <a:latin typeface="+mn-lt"/>
          <a:ea typeface="+mn-ea"/>
          <a:cs typeface="+mn-cs"/>
        </a:defRPr>
      </a:lvl4pPr>
      <a:lvl5pPr marL="2057400" indent="-457200" algn="l" defTabSz="914400" rtl="0" eaLnBrk="1" latinLnBrk="0" hangingPunct="1">
        <a:lnSpc>
          <a:spcPct val="100000"/>
        </a:lnSpc>
        <a:spcBef>
          <a:spcPts val="500"/>
        </a:spcBef>
        <a:buClr>
          <a:schemeClr val="accent1"/>
        </a:buClr>
        <a:buFont typeface="Courier New" panose="02070309020205020404" pitchFamily="49" charset="0"/>
        <a:buChar char="o"/>
        <a:defRPr sz="1400" b="0" i="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05E10E9-9AB7-0642-D4C4-DDFDAB7B5B2C}"/>
              </a:ext>
            </a:extLst>
          </p:cNvPr>
          <p:cNvSpPr>
            <a:spLocks noGrp="1"/>
          </p:cNvSpPr>
          <p:nvPr>
            <p:ph type="title"/>
          </p:nvPr>
        </p:nvSpPr>
        <p:spPr>
          <a:xfrm>
            <a:off x="838200" y="1417320"/>
            <a:ext cx="10515600" cy="4023360"/>
          </a:xfrm>
        </p:spPr>
        <p:txBody>
          <a:bodyPr/>
          <a:lstStyle/>
          <a:p>
            <a:r>
              <a:rPr lang="en-US" dirty="0"/>
              <a:t>Diabetes Prediction model</a:t>
            </a:r>
          </a:p>
        </p:txBody>
      </p:sp>
      <p:sp>
        <p:nvSpPr>
          <p:cNvPr id="5" name="Subtitle 4">
            <a:extLst>
              <a:ext uri="{FF2B5EF4-FFF2-40B4-BE49-F238E27FC236}">
                <a16:creationId xmlns:a16="http://schemas.microsoft.com/office/drawing/2014/main" id="{541BB6E0-D1C2-941E-3D22-75A98BBBA3AC}"/>
              </a:ext>
            </a:extLst>
          </p:cNvPr>
          <p:cNvSpPr>
            <a:spLocks noGrp="1"/>
          </p:cNvSpPr>
          <p:nvPr>
            <p:ph type="subTitle" idx="1"/>
          </p:nvPr>
        </p:nvSpPr>
        <p:spPr/>
        <p:txBody>
          <a:bodyPr/>
          <a:lstStyle/>
          <a:p>
            <a:r>
              <a:rPr lang="en-US" dirty="0"/>
              <a:t>Devendra </a:t>
            </a:r>
            <a:r>
              <a:rPr lang="en-US" dirty="0" err="1"/>
              <a:t>kumar</a:t>
            </a:r>
            <a:r>
              <a:rPr lang="en-US" dirty="0"/>
              <a:t> gehlot</a:t>
            </a:r>
          </a:p>
        </p:txBody>
      </p:sp>
    </p:spTree>
    <p:extLst>
      <p:ext uri="{BB962C8B-B14F-4D97-AF65-F5344CB8AC3E}">
        <p14:creationId xmlns:p14="http://schemas.microsoft.com/office/powerpoint/2010/main" val="855215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1280160" y="1097280"/>
            <a:ext cx="9601200" cy="914400"/>
          </a:xfrm>
          <a:noFill/>
        </p:spPr>
        <p:txBody>
          <a:bodyPr anchor="t" anchorCtr="0"/>
          <a:lstStyle/>
          <a:p>
            <a:r>
              <a:rPr lang="en-US" dirty="0"/>
              <a:t>Implementation and result</a:t>
            </a:r>
          </a:p>
        </p:txBody>
      </p:sp>
      <p:sp>
        <p:nvSpPr>
          <p:cNvPr id="9" name="Content Placeholder 2">
            <a:extLst>
              <a:ext uri="{FF2B5EF4-FFF2-40B4-BE49-F238E27FC236}">
                <a16:creationId xmlns:a16="http://schemas.microsoft.com/office/drawing/2014/main" id="{C1BB9E38-FF95-E6F8-06C4-24AF9D59978F}"/>
              </a:ext>
            </a:extLst>
          </p:cNvPr>
          <p:cNvSpPr txBox="1">
            <a:spLocks/>
          </p:cNvSpPr>
          <p:nvPr/>
        </p:nvSpPr>
        <p:spPr>
          <a:xfrm>
            <a:off x="863301" y="2431229"/>
            <a:ext cx="4649993" cy="3566160"/>
          </a:xfrm>
          <a:prstGeom prst="rect">
            <a:avLst/>
          </a:prstGeom>
          <a:solidFill>
            <a:schemeClr val="accent4"/>
          </a:solidFill>
        </p:spPr>
        <p:txBody>
          <a:bodyPr vert="horz" lIns="365760" tIns="365760" rIns="365760" bIns="365760" rtlCol="0" anchor="t">
            <a:normAutofit fontScale="92500" lnSpcReduction="20000"/>
          </a:bodyPr>
          <a:lstStyle>
            <a:lvl1pPr marL="228600" indent="-457200" algn="l" defTabSz="914400" rtl="0" eaLnBrk="1" latinLnBrk="0" hangingPunct="1">
              <a:lnSpc>
                <a:spcPct val="100000"/>
              </a:lnSpc>
              <a:spcBef>
                <a:spcPts val="1000"/>
              </a:spcBef>
              <a:buClr>
                <a:schemeClr val="accent1"/>
              </a:buClr>
              <a:buFont typeface="Courier New" panose="02070309020205020404" pitchFamily="49" charset="0"/>
              <a:buChar char="o"/>
              <a:defRPr sz="2400" b="0" i="0" kern="1200" cap="none" baseline="0">
                <a:solidFill>
                  <a:schemeClr val="tx1"/>
                </a:solidFill>
                <a:latin typeface="+mn-lt"/>
                <a:ea typeface="+mn-ea"/>
                <a:cs typeface="+mn-cs"/>
              </a:defRPr>
            </a:lvl1pPr>
            <a:lvl2pPr marL="685800" indent="-457200" algn="l" defTabSz="914400" rtl="0" eaLnBrk="1" latinLnBrk="0" hangingPunct="1">
              <a:lnSpc>
                <a:spcPct val="100000"/>
              </a:lnSpc>
              <a:spcBef>
                <a:spcPts val="500"/>
              </a:spcBef>
              <a:buClr>
                <a:schemeClr val="accent1"/>
              </a:buClr>
              <a:buFont typeface="Courier New" panose="02070309020205020404" pitchFamily="49" charset="0"/>
              <a:buChar char="o"/>
              <a:defRPr sz="2000" b="0" i="0" kern="1200" baseline="0">
                <a:solidFill>
                  <a:schemeClr val="tx1"/>
                </a:solidFill>
                <a:latin typeface="+mn-lt"/>
                <a:ea typeface="+mn-ea"/>
                <a:cs typeface="+mn-cs"/>
              </a:defRPr>
            </a:lvl2pPr>
            <a:lvl3pPr marL="1143000" indent="-457200" algn="l" defTabSz="914400" rtl="0" eaLnBrk="1" latinLnBrk="0" hangingPunct="1">
              <a:lnSpc>
                <a:spcPct val="100000"/>
              </a:lnSpc>
              <a:spcBef>
                <a:spcPts val="500"/>
              </a:spcBef>
              <a:buClr>
                <a:schemeClr val="accent1"/>
              </a:buClr>
              <a:buFont typeface="Courier New" panose="02070309020205020404" pitchFamily="49" charset="0"/>
              <a:buChar char="o"/>
              <a:defRPr sz="1800" b="0" i="0" kern="1200" baseline="0">
                <a:solidFill>
                  <a:schemeClr val="tx1"/>
                </a:solidFill>
                <a:latin typeface="+mn-lt"/>
                <a:ea typeface="+mn-ea"/>
                <a:cs typeface="+mn-cs"/>
              </a:defRPr>
            </a:lvl3pPr>
            <a:lvl4pPr marL="1600200" indent="-457200" algn="l" defTabSz="914400" rtl="0" eaLnBrk="1" latinLnBrk="0" hangingPunct="1">
              <a:lnSpc>
                <a:spcPct val="100000"/>
              </a:lnSpc>
              <a:spcBef>
                <a:spcPts val="500"/>
              </a:spcBef>
              <a:buClr>
                <a:schemeClr val="accent1"/>
              </a:buClr>
              <a:buFont typeface="Courier New" panose="02070309020205020404" pitchFamily="49" charset="0"/>
              <a:buChar char="o"/>
              <a:defRPr sz="1600" b="0" i="0" kern="1200" baseline="0">
                <a:solidFill>
                  <a:schemeClr val="tx1"/>
                </a:solidFill>
                <a:latin typeface="+mn-lt"/>
                <a:ea typeface="+mn-ea"/>
                <a:cs typeface="+mn-cs"/>
              </a:defRPr>
            </a:lvl4pPr>
            <a:lvl5pPr marL="2057400" indent="-457200" algn="l" defTabSz="914400" rtl="0" eaLnBrk="1" latinLnBrk="0" hangingPunct="1">
              <a:lnSpc>
                <a:spcPct val="100000"/>
              </a:lnSpc>
              <a:spcBef>
                <a:spcPts val="500"/>
              </a:spcBef>
              <a:buClr>
                <a:schemeClr val="accent1"/>
              </a:buClr>
              <a:buFont typeface="Courier New" panose="02070309020205020404" pitchFamily="49" charset="0"/>
              <a:buChar char="o"/>
              <a:defRPr sz="1400" b="0" i="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IMPLEMENTATION </a:t>
            </a:r>
          </a:p>
          <a:p>
            <a:pPr marL="342900" indent="-342900"/>
            <a:r>
              <a:rPr lang="en-US" dirty="0"/>
              <a:t>Python</a:t>
            </a:r>
          </a:p>
          <a:p>
            <a:pPr marL="342900" indent="-342900"/>
            <a:r>
              <a:rPr lang="en-US" dirty="0"/>
              <a:t>Pandas</a:t>
            </a:r>
          </a:p>
          <a:p>
            <a:pPr marL="342900" indent="-342900"/>
            <a:r>
              <a:rPr lang="en-US" dirty="0" err="1"/>
              <a:t>Sklearn</a:t>
            </a:r>
            <a:endParaRPr lang="en-US" dirty="0"/>
          </a:p>
          <a:p>
            <a:pPr marL="342900" indent="-342900"/>
            <a:r>
              <a:rPr lang="en-US" dirty="0"/>
              <a:t>User input</a:t>
            </a:r>
          </a:p>
          <a:p>
            <a:pPr marL="342900" indent="-342900"/>
            <a:r>
              <a:rPr lang="en-US" dirty="0"/>
              <a:t>Diabetes prediction + probability</a:t>
            </a:r>
          </a:p>
          <a:p>
            <a:pPr marL="342900" indent="-342900"/>
            <a:r>
              <a:rPr lang="en-US" dirty="0"/>
              <a:t>Model saved by </a:t>
            </a:r>
            <a:r>
              <a:rPr lang="en-US" dirty="0" err="1"/>
              <a:t>joblib</a:t>
            </a:r>
            <a:r>
              <a:rPr lang="en-US" dirty="0"/>
              <a:t> for API’s</a:t>
            </a:r>
          </a:p>
        </p:txBody>
      </p:sp>
      <p:sp>
        <p:nvSpPr>
          <p:cNvPr id="10" name="Content Placeholder 2">
            <a:extLst>
              <a:ext uri="{FF2B5EF4-FFF2-40B4-BE49-F238E27FC236}">
                <a16:creationId xmlns:a16="http://schemas.microsoft.com/office/drawing/2014/main" id="{81252C20-48B6-1BF1-CBF6-519FC0E0655E}"/>
              </a:ext>
            </a:extLst>
          </p:cNvPr>
          <p:cNvSpPr txBox="1">
            <a:spLocks/>
          </p:cNvSpPr>
          <p:nvPr/>
        </p:nvSpPr>
        <p:spPr>
          <a:xfrm>
            <a:off x="6454588" y="2431229"/>
            <a:ext cx="5018441" cy="3566159"/>
          </a:xfrm>
          <a:prstGeom prst="rect">
            <a:avLst/>
          </a:prstGeom>
          <a:solidFill>
            <a:schemeClr val="accent4"/>
          </a:solidFill>
        </p:spPr>
        <p:txBody>
          <a:bodyPr vert="horz" lIns="365760" tIns="365760" rIns="365760" bIns="365760" rtlCol="0" anchor="t">
            <a:normAutofit/>
          </a:bodyPr>
          <a:lstStyle>
            <a:lvl1pPr marL="228600" indent="-457200" algn="l" defTabSz="914400" rtl="0" eaLnBrk="1" latinLnBrk="0" hangingPunct="1">
              <a:lnSpc>
                <a:spcPct val="100000"/>
              </a:lnSpc>
              <a:spcBef>
                <a:spcPts val="1000"/>
              </a:spcBef>
              <a:buClr>
                <a:schemeClr val="accent1"/>
              </a:buClr>
              <a:buFont typeface="Courier New" panose="02070309020205020404" pitchFamily="49" charset="0"/>
              <a:buChar char="o"/>
              <a:defRPr sz="2400" b="0" i="0" kern="1200" cap="none" baseline="0">
                <a:solidFill>
                  <a:schemeClr val="tx1"/>
                </a:solidFill>
                <a:latin typeface="+mn-lt"/>
                <a:ea typeface="+mn-ea"/>
                <a:cs typeface="+mn-cs"/>
              </a:defRPr>
            </a:lvl1pPr>
            <a:lvl2pPr marL="685800" indent="-457200" algn="l" defTabSz="914400" rtl="0" eaLnBrk="1" latinLnBrk="0" hangingPunct="1">
              <a:lnSpc>
                <a:spcPct val="100000"/>
              </a:lnSpc>
              <a:spcBef>
                <a:spcPts val="500"/>
              </a:spcBef>
              <a:buClr>
                <a:schemeClr val="accent1"/>
              </a:buClr>
              <a:buFont typeface="Courier New" panose="02070309020205020404" pitchFamily="49" charset="0"/>
              <a:buChar char="o"/>
              <a:defRPr sz="2000" b="0" i="0" kern="1200" baseline="0">
                <a:solidFill>
                  <a:schemeClr val="tx1"/>
                </a:solidFill>
                <a:latin typeface="+mn-lt"/>
                <a:ea typeface="+mn-ea"/>
                <a:cs typeface="+mn-cs"/>
              </a:defRPr>
            </a:lvl2pPr>
            <a:lvl3pPr marL="1143000" indent="-457200" algn="l" defTabSz="914400" rtl="0" eaLnBrk="1" latinLnBrk="0" hangingPunct="1">
              <a:lnSpc>
                <a:spcPct val="100000"/>
              </a:lnSpc>
              <a:spcBef>
                <a:spcPts val="500"/>
              </a:spcBef>
              <a:buClr>
                <a:schemeClr val="accent1"/>
              </a:buClr>
              <a:buFont typeface="Courier New" panose="02070309020205020404" pitchFamily="49" charset="0"/>
              <a:buChar char="o"/>
              <a:defRPr sz="1800" b="0" i="0" kern="1200" baseline="0">
                <a:solidFill>
                  <a:schemeClr val="tx1"/>
                </a:solidFill>
                <a:latin typeface="+mn-lt"/>
                <a:ea typeface="+mn-ea"/>
                <a:cs typeface="+mn-cs"/>
              </a:defRPr>
            </a:lvl3pPr>
            <a:lvl4pPr marL="1600200" indent="-457200" algn="l" defTabSz="914400" rtl="0" eaLnBrk="1" latinLnBrk="0" hangingPunct="1">
              <a:lnSpc>
                <a:spcPct val="100000"/>
              </a:lnSpc>
              <a:spcBef>
                <a:spcPts val="500"/>
              </a:spcBef>
              <a:buClr>
                <a:schemeClr val="accent1"/>
              </a:buClr>
              <a:buFont typeface="Courier New" panose="02070309020205020404" pitchFamily="49" charset="0"/>
              <a:buChar char="o"/>
              <a:defRPr sz="1600" b="0" i="0" kern="1200" baseline="0">
                <a:solidFill>
                  <a:schemeClr val="tx1"/>
                </a:solidFill>
                <a:latin typeface="+mn-lt"/>
                <a:ea typeface="+mn-ea"/>
                <a:cs typeface="+mn-cs"/>
              </a:defRPr>
            </a:lvl4pPr>
            <a:lvl5pPr marL="2057400" indent="-457200" algn="l" defTabSz="914400" rtl="0" eaLnBrk="1" latinLnBrk="0" hangingPunct="1">
              <a:lnSpc>
                <a:spcPct val="100000"/>
              </a:lnSpc>
              <a:spcBef>
                <a:spcPts val="500"/>
              </a:spcBef>
              <a:buClr>
                <a:schemeClr val="accent1"/>
              </a:buClr>
              <a:buFont typeface="Courier New" panose="02070309020205020404" pitchFamily="49" charset="0"/>
              <a:buChar char="o"/>
              <a:defRPr sz="1400" b="0" i="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RESULT</a:t>
            </a:r>
          </a:p>
          <a:p>
            <a:pPr marL="342900" indent="-342900"/>
            <a:r>
              <a:rPr lang="en-US" dirty="0"/>
              <a:t>Accuracy 77%+</a:t>
            </a:r>
          </a:p>
          <a:p>
            <a:pPr marL="342900" indent="-342900"/>
            <a:r>
              <a:rPr lang="en-US" dirty="0"/>
              <a:t>Predict diabetes likelihood </a:t>
            </a:r>
          </a:p>
          <a:p>
            <a:pPr marL="342900" indent="-342900"/>
            <a:r>
              <a:rPr lang="en-US" dirty="0"/>
              <a:t>Shows confidence percentage</a:t>
            </a:r>
          </a:p>
        </p:txBody>
      </p:sp>
    </p:spTree>
    <p:extLst>
      <p:ext uri="{BB962C8B-B14F-4D97-AF65-F5344CB8AC3E}">
        <p14:creationId xmlns:p14="http://schemas.microsoft.com/office/powerpoint/2010/main" val="36046306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4F3EF-199C-EF1C-12CA-0F457EEB49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A2D0AB-10D4-1096-B92C-84A6840D6EBD}"/>
              </a:ext>
            </a:extLst>
          </p:cNvPr>
          <p:cNvSpPr>
            <a:spLocks noGrp="1"/>
          </p:cNvSpPr>
          <p:nvPr>
            <p:ph type="ctrTitle"/>
          </p:nvPr>
        </p:nvSpPr>
        <p:spPr>
          <a:xfrm>
            <a:off x="978408" y="1143000"/>
            <a:ext cx="10241280" cy="2286000"/>
          </a:xfrm>
          <a:noFill/>
        </p:spPr>
        <p:txBody>
          <a:bodyPr anchor="b" anchorCtr="0"/>
          <a:lstStyle/>
          <a:p>
            <a:r>
              <a:rPr lang="en-US" dirty="0"/>
              <a:t>Conclusion  </a:t>
            </a:r>
          </a:p>
        </p:txBody>
      </p:sp>
      <p:sp>
        <p:nvSpPr>
          <p:cNvPr id="3" name="Subtitle 2">
            <a:extLst>
              <a:ext uri="{FF2B5EF4-FFF2-40B4-BE49-F238E27FC236}">
                <a16:creationId xmlns:a16="http://schemas.microsoft.com/office/drawing/2014/main" id="{AAC3EF4B-388A-B5A3-294B-8E9BCBA3A7A8}"/>
              </a:ext>
            </a:extLst>
          </p:cNvPr>
          <p:cNvSpPr>
            <a:spLocks noGrp="1"/>
          </p:cNvSpPr>
          <p:nvPr>
            <p:ph type="subTitle" idx="1"/>
          </p:nvPr>
        </p:nvSpPr>
        <p:spPr>
          <a:xfrm>
            <a:off x="2075687" y="3803903"/>
            <a:ext cx="8628171" cy="1722837"/>
          </a:xfrm>
          <a:noFill/>
        </p:spPr>
        <p:txBody>
          <a:bodyPr>
            <a:normAutofit/>
          </a:bodyPr>
          <a:lstStyle/>
          <a:p>
            <a:r>
              <a:rPr lang="en-US" dirty="0"/>
              <a:t>The Random Forest model effectively predicts diabetes risk using key health inputs. It provides accurate results with a confidence score, making it useful for quick assessments. The model is simple, fast, and can be further improved with more features or deployed as a health app.</a:t>
            </a:r>
          </a:p>
        </p:txBody>
      </p:sp>
    </p:spTree>
    <p:extLst>
      <p:ext uri="{BB962C8B-B14F-4D97-AF65-F5344CB8AC3E}">
        <p14:creationId xmlns:p14="http://schemas.microsoft.com/office/powerpoint/2010/main" val="3942742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E39FA-84F2-3624-49D6-32B9E0363C56}"/>
              </a:ext>
            </a:extLst>
          </p:cNvPr>
          <p:cNvSpPr>
            <a:spLocks noGrp="1"/>
          </p:cNvSpPr>
          <p:nvPr>
            <p:ph type="title"/>
          </p:nvPr>
        </p:nvSpPr>
        <p:spPr>
          <a:xfrm>
            <a:off x="841248" y="3163824"/>
            <a:ext cx="10515600" cy="2322576"/>
          </a:xfrm>
          <a:noFill/>
        </p:spPr>
        <p:txBody>
          <a:bodyPr bIns="0" anchor="ctr" anchorCtr="0"/>
          <a:lstStyle/>
          <a:p>
            <a:r>
              <a:rPr lang="en-US" dirty="0"/>
              <a:t>Thank you</a:t>
            </a:r>
          </a:p>
        </p:txBody>
      </p:sp>
      <p:pic>
        <p:nvPicPr>
          <p:cNvPr id="7" name="Picture Placeholder 25" descr="Bacteria cultured in a petri dish for a laboratory or a scientific investigation">
            <a:extLst>
              <a:ext uri="{FF2B5EF4-FFF2-40B4-BE49-F238E27FC236}">
                <a16:creationId xmlns:a16="http://schemas.microsoft.com/office/drawing/2014/main" id="{F46DA087-2662-0725-53F9-CF835D1DC8F1}"/>
              </a:ext>
            </a:extLst>
          </p:cNvPr>
          <p:cNvPicPr>
            <a:picLocks noGrp="1" noChangeAspect="1"/>
          </p:cNvPicPr>
          <p:nvPr>
            <p:ph type="pic" sz="quarter" idx="13"/>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74" r="74"/>
          <a:stretch/>
        </p:blipFill>
        <p:spPr>
          <a:xfrm>
            <a:off x="4953000" y="548640"/>
            <a:ext cx="2286000" cy="2286000"/>
          </a:xfrm>
        </p:spPr>
      </p:pic>
      <p:sp>
        <p:nvSpPr>
          <p:cNvPr id="4" name="Text Placeholder 3">
            <a:extLst>
              <a:ext uri="{FF2B5EF4-FFF2-40B4-BE49-F238E27FC236}">
                <a16:creationId xmlns:a16="http://schemas.microsoft.com/office/drawing/2014/main" id="{A704BCD3-171F-C06E-AC4E-108832525DF4}"/>
              </a:ext>
            </a:extLst>
          </p:cNvPr>
          <p:cNvSpPr>
            <a:spLocks noGrp="1"/>
          </p:cNvSpPr>
          <p:nvPr>
            <p:ph type="body" sz="quarter" idx="14"/>
          </p:nvPr>
        </p:nvSpPr>
        <p:spPr>
          <a:xfrm>
            <a:off x="1572768" y="6044184"/>
            <a:ext cx="9116568" cy="365760"/>
          </a:xfrm>
        </p:spPr>
        <p:txBody>
          <a:bodyPr anchor="t" anchorCtr="0"/>
          <a:lstStyle/>
          <a:p>
            <a:r>
              <a:rPr lang="en-US" dirty="0"/>
              <a:t>Devendra </a:t>
            </a:r>
            <a:r>
              <a:rPr lang="en-US" dirty="0" err="1"/>
              <a:t>kumar</a:t>
            </a:r>
            <a:r>
              <a:rPr lang="en-US" dirty="0"/>
              <a:t> gehlot| data science | </a:t>
            </a:r>
            <a:r>
              <a:rPr lang="en-US" cap="none" dirty="0"/>
              <a:t>devendragehlot0125@gmail.com</a:t>
            </a:r>
            <a:endParaRPr lang="en-US" dirty="0"/>
          </a:p>
        </p:txBody>
      </p:sp>
    </p:spTree>
    <p:extLst>
      <p:ext uri="{BB962C8B-B14F-4D97-AF65-F5344CB8AC3E}">
        <p14:creationId xmlns:p14="http://schemas.microsoft.com/office/powerpoint/2010/main" val="487522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a:xfrm>
            <a:off x="1280160" y="1097280"/>
            <a:ext cx="4114800" cy="2286000"/>
          </a:xfrm>
        </p:spPr>
        <p:txBody>
          <a:bodyPr/>
          <a:lstStyle/>
          <a:p>
            <a:r>
              <a:rPr lang="en-US" dirty="0"/>
              <a:t>Table of content </a:t>
            </a:r>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idx="1"/>
          </p:nvPr>
        </p:nvSpPr>
        <p:spPr>
          <a:xfrm>
            <a:off x="1280160" y="2571077"/>
            <a:ext cx="4114800" cy="2651760"/>
          </a:xfrm>
        </p:spPr>
        <p:txBody>
          <a:bodyPr vert="horz" lIns="0" tIns="0" rIns="0" bIns="0" rtlCol="0" anchor="t">
            <a:noAutofit/>
          </a:bodyPr>
          <a:lstStyle/>
          <a:p>
            <a:r>
              <a:rPr lang="en-US" sz="2000" dirty="0"/>
              <a:t>Abstract</a:t>
            </a:r>
          </a:p>
          <a:p>
            <a:r>
              <a:rPr lang="en-US" sz="2000" dirty="0"/>
              <a:t>Introduction</a:t>
            </a:r>
          </a:p>
          <a:p>
            <a:r>
              <a:rPr lang="en-US" sz="2000" dirty="0"/>
              <a:t>Existing methods</a:t>
            </a:r>
          </a:p>
          <a:p>
            <a:r>
              <a:rPr lang="en-US" sz="2000" dirty="0"/>
              <a:t>Architecture</a:t>
            </a:r>
          </a:p>
          <a:p>
            <a:r>
              <a:rPr lang="en-US" sz="2000" dirty="0"/>
              <a:t>Methodology</a:t>
            </a:r>
          </a:p>
          <a:p>
            <a:r>
              <a:rPr lang="en-US" sz="2000" dirty="0"/>
              <a:t>Implementation</a:t>
            </a:r>
          </a:p>
          <a:p>
            <a:r>
              <a:rPr lang="en-US" sz="2000" dirty="0"/>
              <a:t>Result</a:t>
            </a:r>
          </a:p>
          <a:p>
            <a:r>
              <a:rPr lang="en-US" sz="2000" dirty="0"/>
              <a:t>conclusion</a:t>
            </a:r>
          </a:p>
        </p:txBody>
      </p:sp>
      <p:pic>
        <p:nvPicPr>
          <p:cNvPr id="8" name="Picture Placeholder 7" descr="Pipette diffusing dyes in flasks">
            <a:extLst>
              <a:ext uri="{FF2B5EF4-FFF2-40B4-BE49-F238E27FC236}">
                <a16:creationId xmlns:a16="http://schemas.microsoft.com/office/drawing/2014/main" id="{9DA934D8-2609-4227-78DF-CF8F07A2F9C7}"/>
              </a:ext>
            </a:extLst>
          </p:cNvPr>
          <p:cNvPicPr>
            <a:picLocks noGrp="1" noChangeAspect="1"/>
          </p:cNvPicPr>
          <p:nvPr>
            <p:ph type="pic" sz="quarter" idx="13"/>
          </p:nvPr>
        </p:nvPicPr>
        <p:blipFill rotWithShape="1">
          <a:blip r:embed="rId2">
            <a:alphaModFix/>
            <a:extLst>
              <a:ext uri="{28A0092B-C50C-407E-A947-70E740481C1C}">
                <a14:useLocalDpi xmlns:a14="http://schemas.microsoft.com/office/drawing/2010/main" val="0"/>
              </a:ext>
            </a:extLst>
          </a:blip>
          <a:srcRect t="97" b="97"/>
          <a:stretch/>
        </p:blipFill>
        <p:spPr>
          <a:xfrm>
            <a:off x="5593438" y="1610420"/>
            <a:ext cx="5897880" cy="3977640"/>
          </a:xfrm>
        </p:spPr>
      </p:pic>
    </p:spTree>
    <p:extLst>
      <p:ext uri="{BB962C8B-B14F-4D97-AF65-F5344CB8AC3E}">
        <p14:creationId xmlns:p14="http://schemas.microsoft.com/office/powerpoint/2010/main" val="2910866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841248" y="2697480"/>
            <a:ext cx="10515600" cy="2606040"/>
          </a:xfrm>
          <a:noFill/>
        </p:spPr>
        <p:txBody>
          <a:bodyPr anchor="ctr" anchorCtr="0">
            <a:noAutofit/>
          </a:bodyPr>
          <a:lstStyle/>
          <a:p>
            <a:r>
              <a:rPr lang="en-US" dirty="0"/>
              <a:t>Abstract </a:t>
            </a:r>
          </a:p>
        </p:txBody>
      </p:sp>
      <p:sp>
        <p:nvSpPr>
          <p:cNvPr id="3" name="Subtitle 2">
            <a:extLst>
              <a:ext uri="{FF2B5EF4-FFF2-40B4-BE49-F238E27FC236}">
                <a16:creationId xmlns:a16="http://schemas.microsoft.com/office/drawing/2014/main" id="{72446868-83F0-CEEF-5E60-6D55C93B523F}"/>
              </a:ext>
            </a:extLst>
          </p:cNvPr>
          <p:cNvSpPr>
            <a:spLocks noGrp="1"/>
          </p:cNvSpPr>
          <p:nvPr>
            <p:ph type="subTitle" idx="1"/>
          </p:nvPr>
        </p:nvSpPr>
        <p:spPr>
          <a:xfrm>
            <a:off x="841248" y="5370990"/>
            <a:ext cx="10515600" cy="1130393"/>
          </a:xfrm>
          <a:noFill/>
        </p:spPr>
        <p:txBody>
          <a:bodyPr>
            <a:normAutofit/>
          </a:bodyPr>
          <a:lstStyle/>
          <a:p>
            <a:r>
              <a:rPr lang="en-US" sz="2000" dirty="0"/>
              <a:t>A model is built using Random Forest to predict diabetes based on health inputs like Glucose, Blood Pressure, BMI, etc.</a:t>
            </a:r>
          </a:p>
        </p:txBody>
      </p:sp>
      <p:pic>
        <p:nvPicPr>
          <p:cNvPr id="10" name="Picture Placeholder 9" descr="Close up of bubbles">
            <a:extLst>
              <a:ext uri="{FF2B5EF4-FFF2-40B4-BE49-F238E27FC236}">
                <a16:creationId xmlns:a16="http://schemas.microsoft.com/office/drawing/2014/main" id="{99058E17-80B3-F3F9-AF6A-0518C39D940F}"/>
              </a:ext>
            </a:extLst>
          </p:cNvPr>
          <p:cNvPicPr>
            <a:picLocks noGrp="1" noChangeAspect="1"/>
          </p:cNvPicPr>
          <p:nvPr>
            <p:ph type="pic" sz="quarter" idx="13"/>
          </p:nvPr>
        </p:nvPicPr>
        <p:blipFill>
          <a:blip r:embed="rId2"/>
          <a:srcRect l="83" r="83"/>
          <a:stretch/>
        </p:blipFill>
        <p:spPr>
          <a:xfrm>
            <a:off x="0" y="0"/>
            <a:ext cx="12188952" cy="2368296"/>
          </a:xfrm>
        </p:spPr>
      </p:pic>
    </p:spTree>
    <p:extLst>
      <p:ext uri="{BB962C8B-B14F-4D97-AF65-F5344CB8AC3E}">
        <p14:creationId xmlns:p14="http://schemas.microsoft.com/office/powerpoint/2010/main" val="1008037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978408" y="1143000"/>
            <a:ext cx="10241280" cy="2286000"/>
          </a:xfrm>
          <a:noFill/>
        </p:spPr>
        <p:txBody>
          <a:bodyPr anchor="b" anchorCtr="0"/>
          <a:lstStyle/>
          <a:p>
            <a:r>
              <a:rPr lang="en-US" dirty="0"/>
              <a:t>Introduction </a:t>
            </a:r>
          </a:p>
        </p:txBody>
      </p:sp>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xfrm>
            <a:off x="2075687" y="3803903"/>
            <a:ext cx="8628171" cy="1722837"/>
          </a:xfrm>
          <a:noFill/>
        </p:spPr>
        <p:txBody>
          <a:bodyPr>
            <a:normAutofit/>
          </a:bodyPr>
          <a:lstStyle/>
          <a:p>
            <a:r>
              <a:rPr lang="en-US" dirty="0"/>
              <a:t>Diabetes is a chronic disease affecting millions worldwide. Early detection is crucial to prevent serious health complications. Using machine learning allows us to automate the risk assessment process and provide quick, reliable predictions using real-time input from patients.</a:t>
            </a:r>
          </a:p>
        </p:txBody>
      </p:sp>
    </p:spTree>
    <p:extLst>
      <p:ext uri="{BB962C8B-B14F-4D97-AF65-F5344CB8AC3E}">
        <p14:creationId xmlns:p14="http://schemas.microsoft.com/office/powerpoint/2010/main" val="435195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340096" y="1097280"/>
            <a:ext cx="6217920" cy="1828800"/>
          </a:xfrm>
          <a:noFill/>
        </p:spPr>
        <p:txBody>
          <a:bodyPr/>
          <a:lstStyle/>
          <a:p>
            <a:r>
              <a:rPr lang="en-US" dirty="0"/>
              <a:t>Existing methods</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340096" y="3429000"/>
            <a:ext cx="6217920" cy="2743200"/>
          </a:xfrm>
          <a:noFill/>
        </p:spPr>
        <p:txBody>
          <a:bodyPr>
            <a:normAutofit/>
          </a:bodyPr>
          <a:lstStyle/>
          <a:p>
            <a:r>
              <a:rPr lang="en-US" dirty="0"/>
              <a:t>Logistic regression</a:t>
            </a:r>
          </a:p>
          <a:p>
            <a:r>
              <a:rPr lang="en-US" dirty="0"/>
              <a:t>Decision Trees</a:t>
            </a:r>
          </a:p>
          <a:p>
            <a:r>
              <a:rPr lang="en-US" dirty="0" err="1"/>
              <a:t>Svm</a:t>
            </a:r>
            <a:endParaRPr lang="en-US" dirty="0"/>
          </a:p>
          <a:p>
            <a:r>
              <a:rPr lang="en-US" dirty="0" err="1"/>
              <a:t>Knn</a:t>
            </a:r>
            <a:endParaRPr lang="en-US" dirty="0"/>
          </a:p>
          <a:p>
            <a:pPr marL="0" indent="0">
              <a:buNone/>
            </a:pPr>
            <a:r>
              <a:rPr lang="en-US" sz="1800" dirty="0"/>
              <a:t>This models were used earlier but had limitations with accuracy and feature handling</a:t>
            </a:r>
          </a:p>
        </p:txBody>
      </p:sp>
      <p:pic>
        <p:nvPicPr>
          <p:cNvPr id="7" name="Picture Placeholder 6" descr="Businessperson on a computer">
            <a:extLst>
              <a:ext uri="{FF2B5EF4-FFF2-40B4-BE49-F238E27FC236}">
                <a16:creationId xmlns:a16="http://schemas.microsoft.com/office/drawing/2014/main" id="{7AF405C4-9122-353E-6C2A-CA273902A2F2}"/>
              </a:ext>
            </a:extLst>
          </p:cNvPr>
          <p:cNvPicPr>
            <a:picLocks noGrp="1" noChangeAspect="1"/>
          </p:cNvPicPr>
          <p:nvPr>
            <p:ph type="pic" sz="quarter" idx="13"/>
          </p:nvPr>
        </p:nvPicPr>
        <p:blipFill>
          <a:blip r:embed="rId2"/>
          <a:srcRect l="21875" r="21875"/>
          <a:stretch>
            <a:fillRect/>
          </a:stretch>
        </p:blipFill>
        <p:spPr/>
      </p:pic>
    </p:spTree>
    <p:extLst>
      <p:ext uri="{BB962C8B-B14F-4D97-AF65-F5344CB8AC3E}">
        <p14:creationId xmlns:p14="http://schemas.microsoft.com/office/powerpoint/2010/main" val="3666674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1280160" y="3931920"/>
            <a:ext cx="5029200" cy="1828800"/>
          </a:xfrm>
          <a:noFill/>
        </p:spPr>
        <p:txBody>
          <a:bodyPr/>
          <a:lstStyle/>
          <a:p>
            <a:r>
              <a:rPr lang="en-US" dirty="0"/>
              <a:t>architecture</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7205472" y="731520"/>
            <a:ext cx="4306824" cy="5394960"/>
          </a:xfrm>
          <a:noFill/>
        </p:spPr>
        <p:txBody>
          <a:bodyPr vert="horz" lIns="91440" tIns="45720" rIns="91440" bIns="45720" rtlCol="0" anchor="b" anchorCtr="0">
            <a:noAutofit/>
          </a:bodyPr>
          <a:lstStyle/>
          <a:p>
            <a:r>
              <a:rPr lang="en-US" dirty="0"/>
              <a:t>Input</a:t>
            </a:r>
          </a:p>
          <a:p>
            <a:r>
              <a:rPr lang="en-US" dirty="0"/>
              <a:t>Feature selection </a:t>
            </a:r>
          </a:p>
          <a:p>
            <a:r>
              <a:rPr lang="en-US" dirty="0"/>
              <a:t>Random forest </a:t>
            </a:r>
          </a:p>
          <a:p>
            <a:r>
              <a:rPr lang="en-US" dirty="0"/>
              <a:t>Prediction</a:t>
            </a:r>
          </a:p>
          <a:p>
            <a:r>
              <a:rPr lang="en-US" dirty="0" err="1"/>
              <a:t>Probabiltiy</a:t>
            </a:r>
            <a:endParaRPr lang="en-US" dirty="0"/>
          </a:p>
          <a:p>
            <a:r>
              <a:rPr lang="en-US" dirty="0" err="1"/>
              <a:t>Joblib</a:t>
            </a:r>
            <a:r>
              <a:rPr lang="en-US" dirty="0"/>
              <a:t> (for </a:t>
            </a:r>
            <a:r>
              <a:rPr lang="en-US" dirty="0" err="1"/>
              <a:t>api’s</a:t>
            </a:r>
            <a:r>
              <a:rPr lang="en-US" dirty="0"/>
              <a:t>)</a:t>
            </a:r>
          </a:p>
        </p:txBody>
      </p:sp>
      <mc:AlternateContent xmlns:mc="http://schemas.openxmlformats.org/markup-compatibility/2006">
        <mc:Choice xmlns:am3d="http://schemas.microsoft.com/office/drawing/2017/model3d" Requires="am3d">
          <p:graphicFrame>
            <p:nvGraphicFramePr>
              <p:cNvPr id="4" name="3D Model 3" descr="DNA">
                <a:extLst>
                  <a:ext uri="{FF2B5EF4-FFF2-40B4-BE49-F238E27FC236}">
                    <a16:creationId xmlns:a16="http://schemas.microsoft.com/office/drawing/2014/main" id="{D535E9B5-5D4B-6B0E-E114-26401C08BD1D}"/>
                  </a:ext>
                </a:extLst>
              </p:cNvPr>
              <p:cNvGraphicFramePr>
                <a:graphicFrameLocks noChangeAspect="1"/>
              </p:cNvGraphicFramePr>
              <p:nvPr>
                <p:extLst>
                  <p:ext uri="{D42A27DB-BD31-4B8C-83A1-F6EECF244321}">
                    <p14:modId xmlns:p14="http://schemas.microsoft.com/office/powerpoint/2010/main" val="1057163280"/>
                  </p:ext>
                </p:extLst>
              </p:nvPr>
            </p:nvGraphicFramePr>
            <p:xfrm>
              <a:off x="2625384" y="462011"/>
              <a:ext cx="1059110" cy="4522232"/>
            </p:xfrm>
            <a:graphic>
              <a:graphicData uri="http://schemas.microsoft.com/office/drawing/2017/model3d">
                <am3d:model3d r:embed="rId2">
                  <am3d:spPr>
                    <a:xfrm>
                      <a:off x="0" y="0"/>
                      <a:ext cx="1059110" cy="4522232"/>
                    </a:xfrm>
                    <a:prstGeom prst="rect">
                      <a:avLst/>
                    </a:prstGeom>
                  </am3d:spPr>
                  <am3d:camera>
                    <am3d:pos x="0" y="0" z="49127550"/>
                    <am3d:up dx="0" dy="36000000" dz="0"/>
                    <am3d:lookAt x="0" y="0" z="0"/>
                    <am3d:perspective fov="2700000"/>
                  </am3d:camera>
                  <am3d:trans>
                    <am3d:meterPerModelUnit n="1724731" d="1000000"/>
                    <am3d:preTrans dx="-118" dy="-18000000" dz="-1"/>
                    <am3d:scale>
                      <am3d:sx n="1000000" d="1000000"/>
                      <am3d:sy n="1000000" d="1000000"/>
                      <am3d:sz n="1000000" d="1000000"/>
                    </am3d:scale>
                    <am3d:rot ax="270387" ay="-2929878" az="-203729"/>
                    <am3d:postTrans dx="0" dy="0" dz="0"/>
                  </am3d:trans>
                  <am3d:raster rName="Office3DRenderer" rVer="16.0.8326">
                    <am3d:blip r:embed="rId3"/>
                  </am3d:raster>
                  <am3d:objViewport viewportSz="462309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DNA">
                <a:extLst>
                  <a:ext uri="{FF2B5EF4-FFF2-40B4-BE49-F238E27FC236}">
                    <a16:creationId xmlns:a16="http://schemas.microsoft.com/office/drawing/2014/main" id="{D535E9B5-5D4B-6B0E-E114-26401C08BD1D}"/>
                  </a:ext>
                </a:extLst>
              </p:cNvPr>
              <p:cNvPicPr>
                <a:picLocks noGrp="1" noRot="1" noChangeAspect="1" noMove="1" noResize="1" noEditPoints="1" noAdjustHandles="1" noChangeArrowheads="1" noChangeShapeType="1" noCrop="1"/>
              </p:cNvPicPr>
              <p:nvPr/>
            </p:nvPicPr>
            <p:blipFill>
              <a:blip r:embed="rId3"/>
              <a:stretch>
                <a:fillRect/>
              </a:stretch>
            </p:blipFill>
            <p:spPr>
              <a:xfrm>
                <a:off x="2625384" y="462011"/>
                <a:ext cx="1059110" cy="4522232"/>
              </a:xfrm>
              <a:prstGeom prst="rect">
                <a:avLst/>
              </a:prstGeom>
            </p:spPr>
          </p:pic>
        </mc:Fallback>
      </mc:AlternateContent>
    </p:spTree>
    <p:extLst>
      <p:ext uri="{BB962C8B-B14F-4D97-AF65-F5344CB8AC3E}">
        <p14:creationId xmlns:p14="http://schemas.microsoft.com/office/powerpoint/2010/main" val="2737241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1280160" y="1097280"/>
            <a:ext cx="5029200" cy="1828800"/>
          </a:xfrm>
          <a:noFill/>
        </p:spPr>
        <p:txBody>
          <a:bodyPr anchor="t" anchorCtr="0"/>
          <a:lstStyle/>
          <a:p>
            <a:r>
              <a:rPr lang="en-US" dirty="0"/>
              <a:t>Architecture </a:t>
            </a:r>
          </a:p>
        </p:txBody>
      </p:sp>
      <p:sp>
        <p:nvSpPr>
          <p:cNvPr id="3" name="Content Placeholder 2">
            <a:extLst>
              <a:ext uri="{FF2B5EF4-FFF2-40B4-BE49-F238E27FC236}">
                <a16:creationId xmlns:a16="http://schemas.microsoft.com/office/drawing/2014/main" id="{FACE640F-7F5A-BDB7-205D-765FA80B6796}"/>
              </a:ext>
            </a:extLst>
          </p:cNvPr>
          <p:cNvSpPr>
            <a:spLocks noGrp="1"/>
          </p:cNvSpPr>
          <p:nvPr>
            <p:ph sz="half" idx="1"/>
          </p:nvPr>
        </p:nvSpPr>
        <p:spPr>
          <a:xfrm>
            <a:off x="6663824" y="576262"/>
            <a:ext cx="4572000" cy="1828800"/>
          </a:xfrm>
          <a:noFill/>
        </p:spPr>
        <p:txBody>
          <a:bodyPr>
            <a:noAutofit/>
          </a:bodyPr>
          <a:lstStyle/>
          <a:p>
            <a:r>
              <a:rPr lang="en-US" dirty="0"/>
              <a:t>Using Kaggle data set of real time diabetes patients. We provide data to model </a:t>
            </a:r>
          </a:p>
          <a:p>
            <a:r>
              <a:rPr lang="en-US" dirty="0"/>
              <a:t>Used random forest classifier for prediction </a:t>
            </a:r>
          </a:p>
          <a:p>
            <a:r>
              <a:rPr lang="en-US" dirty="0"/>
              <a:t>Predicting and providing probability percentages to ensure diabetic or not </a:t>
            </a:r>
          </a:p>
        </p:txBody>
      </p:sp>
      <p:graphicFrame>
        <p:nvGraphicFramePr>
          <p:cNvPr id="5" name="Content Placeholder 4" descr="Basic timeline SmartArt graphic">
            <a:extLst>
              <a:ext uri="{FF2B5EF4-FFF2-40B4-BE49-F238E27FC236}">
                <a16:creationId xmlns:a16="http://schemas.microsoft.com/office/drawing/2014/main" id="{2DA25F38-CDC8-7982-99AE-8D5A8ECABC85}"/>
              </a:ext>
            </a:extLst>
          </p:cNvPr>
          <p:cNvGraphicFramePr>
            <a:graphicFrameLocks noGrp="1"/>
          </p:cNvGraphicFramePr>
          <p:nvPr>
            <p:ph sz="half" idx="2"/>
            <p:extLst>
              <p:ext uri="{D42A27DB-BD31-4B8C-83A1-F6EECF244321}">
                <p14:modId xmlns:p14="http://schemas.microsoft.com/office/powerpoint/2010/main" val="401634014"/>
              </p:ext>
            </p:extLst>
          </p:nvPr>
        </p:nvGraphicFramePr>
        <p:xfrm>
          <a:off x="1279525" y="3173413"/>
          <a:ext cx="10077450" cy="3108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29609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1280160" y="1097280"/>
            <a:ext cx="9821955" cy="914400"/>
          </a:xfrm>
          <a:noFill/>
        </p:spPr>
        <p:txBody>
          <a:bodyPr anchor="t" anchorCtr="0"/>
          <a:lstStyle/>
          <a:p>
            <a:r>
              <a:rPr lang="en-US" dirty="0"/>
              <a:t>Proposed method</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1280160" y="2377440"/>
            <a:ext cx="9821954" cy="3566160"/>
          </a:xfrm>
          <a:solidFill>
            <a:schemeClr val="accent1">
              <a:lumMod val="20000"/>
              <a:lumOff val="80000"/>
            </a:schemeClr>
          </a:solidFill>
        </p:spPr>
        <p:txBody>
          <a:bodyPr vert="horz" lIns="365760" tIns="365760" rIns="365760" bIns="365760" rtlCol="0" anchor="t">
            <a:noAutofit/>
          </a:bodyPr>
          <a:lstStyle/>
          <a:p>
            <a:pPr marL="0" indent="0">
              <a:buNone/>
            </a:pPr>
            <a:r>
              <a:rPr lang="en-US" sz="2000" dirty="0"/>
              <a:t>We propose using a </a:t>
            </a:r>
            <a:r>
              <a:rPr lang="en-US" sz="2000" b="1" dirty="0"/>
              <a:t>Random Forest Classifier</a:t>
            </a:r>
            <a:r>
              <a:rPr lang="en-US" sz="2000" dirty="0"/>
              <a:t>, an ensemble machine learning algorithm that builds multiple decision trees and combines their outputs for better accuracy.</a:t>
            </a:r>
          </a:p>
          <a:p>
            <a:r>
              <a:rPr lang="en-US" sz="2000" dirty="0"/>
              <a:t>It handles both linear and non-linear relationships well.</a:t>
            </a:r>
          </a:p>
          <a:p>
            <a:r>
              <a:rPr lang="en-US" sz="2000" dirty="0"/>
              <a:t>It reduces the risk of overfitting compared to a single decision tree.</a:t>
            </a:r>
          </a:p>
          <a:p>
            <a:r>
              <a:rPr lang="en-US" sz="2000" dirty="0"/>
              <a:t>It can rank feature importance, making it interpretable and practical for medical applications.</a:t>
            </a:r>
          </a:p>
          <a:p>
            <a:r>
              <a:rPr lang="en-US" sz="2000" dirty="0"/>
              <a:t>In this project, the model uses five features: </a:t>
            </a:r>
            <a:r>
              <a:rPr lang="en-US" sz="2000" b="1" dirty="0"/>
              <a:t>Glucose</a:t>
            </a:r>
            <a:r>
              <a:rPr lang="en-US" sz="2000" dirty="0"/>
              <a:t>, </a:t>
            </a:r>
            <a:r>
              <a:rPr lang="en-US" sz="2000" b="1" dirty="0"/>
              <a:t>Blood Pressure</a:t>
            </a:r>
            <a:r>
              <a:rPr lang="en-US" sz="2000" dirty="0"/>
              <a:t>, </a:t>
            </a:r>
            <a:r>
              <a:rPr lang="en-US" sz="2000" b="1" dirty="0"/>
              <a:t>BMI</a:t>
            </a:r>
            <a:r>
              <a:rPr lang="en-US" sz="2000" dirty="0"/>
              <a:t>, </a:t>
            </a:r>
            <a:r>
              <a:rPr lang="en-US" sz="2000" b="1" dirty="0"/>
              <a:t>Diabetes Pedigree Function</a:t>
            </a:r>
            <a:r>
              <a:rPr lang="en-US" sz="2000" dirty="0"/>
              <a:t>, and </a:t>
            </a:r>
            <a:r>
              <a:rPr lang="en-US" sz="2000" b="1" dirty="0"/>
              <a:t>Age</a:t>
            </a:r>
            <a:r>
              <a:rPr lang="en-US" sz="2000" dirty="0"/>
              <a:t>.</a:t>
            </a:r>
          </a:p>
          <a:p>
            <a:pPr marL="0" indent="0">
              <a:buNone/>
            </a:pPr>
            <a:endParaRPr lang="en-US" sz="2000" dirty="0"/>
          </a:p>
        </p:txBody>
      </p:sp>
    </p:spTree>
    <p:extLst>
      <p:ext uri="{BB962C8B-B14F-4D97-AF65-F5344CB8AC3E}">
        <p14:creationId xmlns:p14="http://schemas.microsoft.com/office/powerpoint/2010/main" val="83740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1280160" y="1097280"/>
            <a:ext cx="9821955" cy="914400"/>
          </a:xfrm>
          <a:noFill/>
        </p:spPr>
        <p:txBody>
          <a:bodyPr anchor="t" anchorCtr="0"/>
          <a:lstStyle/>
          <a:p>
            <a:r>
              <a:rPr lang="en-US" dirty="0"/>
              <a:t>methodology</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
          </p:nvPr>
        </p:nvSpPr>
        <p:spPr>
          <a:xfrm>
            <a:off x="1280160" y="2377440"/>
            <a:ext cx="6747734" cy="3566160"/>
          </a:xfrm>
          <a:solidFill>
            <a:schemeClr val="accent4"/>
          </a:solidFill>
        </p:spPr>
        <p:txBody>
          <a:bodyPr vert="horz" lIns="365760" tIns="365760" rIns="365760" bIns="365760" rtlCol="0" anchor="t">
            <a:normAutofit fontScale="92500" lnSpcReduction="10000"/>
          </a:bodyPr>
          <a:lstStyle/>
          <a:p>
            <a:r>
              <a:rPr lang="en-US" sz="2400" dirty="0"/>
              <a:t>Load data</a:t>
            </a:r>
          </a:p>
          <a:p>
            <a:r>
              <a:rPr lang="en-US" sz="2400" dirty="0"/>
              <a:t>Select features</a:t>
            </a:r>
          </a:p>
          <a:p>
            <a:r>
              <a:rPr lang="en-US" sz="2400" dirty="0"/>
              <a:t>Train test split</a:t>
            </a:r>
          </a:p>
          <a:p>
            <a:r>
              <a:rPr lang="en-US" sz="2400" dirty="0"/>
              <a:t>Train model </a:t>
            </a:r>
          </a:p>
          <a:p>
            <a:r>
              <a:rPr lang="en-US" sz="2400" dirty="0"/>
              <a:t>Predict &amp; evaluate </a:t>
            </a:r>
          </a:p>
          <a:p>
            <a:r>
              <a:rPr lang="en-US" sz="2400" dirty="0"/>
              <a:t>Save model </a:t>
            </a:r>
          </a:p>
        </p:txBody>
      </p:sp>
    </p:spTree>
    <p:extLst>
      <p:ext uri="{BB962C8B-B14F-4D97-AF65-F5344CB8AC3E}">
        <p14:creationId xmlns:p14="http://schemas.microsoft.com/office/powerpoint/2010/main" val="643777997"/>
      </p:ext>
    </p:extLst>
  </p:cSld>
  <p:clrMapOvr>
    <a:masterClrMapping/>
  </p:clrMapOvr>
</p:sld>
</file>

<file path=ppt/theme/theme1.xml><?xml version="1.0" encoding="utf-8"?>
<a:theme xmlns:a="http://schemas.openxmlformats.org/drawingml/2006/main" name="Custom">
  <a:themeElements>
    <a:clrScheme name="Scientific Discovery">
      <a:dk1>
        <a:srgbClr val="000000"/>
      </a:dk1>
      <a:lt1>
        <a:srgbClr val="FFFFFF"/>
      </a:lt1>
      <a:dk2>
        <a:srgbClr val="44546A"/>
      </a:dk2>
      <a:lt2>
        <a:srgbClr val="E7E6E6"/>
      </a:lt2>
      <a:accent1>
        <a:srgbClr val="96D3ED"/>
      </a:accent1>
      <a:accent2>
        <a:srgbClr val="C7DBE1"/>
      </a:accent2>
      <a:accent3>
        <a:srgbClr val="688EBD"/>
      </a:accent3>
      <a:accent4>
        <a:srgbClr val="BCE5DD"/>
      </a:accent4>
      <a:accent5>
        <a:srgbClr val="66DDCC"/>
      </a:accent5>
      <a:accent6>
        <a:srgbClr val="E0CE61"/>
      </a:accent6>
      <a:hlink>
        <a:srgbClr val="0563C1"/>
      </a:hlink>
      <a:folHlink>
        <a:srgbClr val="954F72"/>
      </a:folHlink>
    </a:clrScheme>
    <a:fontScheme name="Custom 36">
      <a:majorFont>
        <a:latin typeface="Posterama"/>
        <a:ea typeface=""/>
        <a:cs typeface=""/>
      </a:majorFont>
      <a:minorFont>
        <a:latin typeface="Daytona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 discovery_V1_win32_EF_v4.potx" id="{C76E1CB0-558D-4FB9-AA8B-DAB0BFDB970A}" vid="{87D4F3E9-C3BB-413B-A87E-0B7BB674A5C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9A734A7-6096-47AA-9737-CDF62701A0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881D8D6-8849-400B-8BC9-21D401C7DD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F8397A0-8C35-4EEE-8E61-47C914415B5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{7E727BAB-0A3B-45A9-9F8A-7C938B213110}TF51de1e5f-e0e8-4dd0-99f3-5b7584f7abdc2665eafa_win32-f9430b0bdaf6</Template>
  <TotalTime>47</TotalTime>
  <Words>381</Words>
  <Application>Microsoft Office PowerPoint</Application>
  <PresentationFormat>Widescreen</PresentationFormat>
  <Paragraphs>71</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Courier New</vt:lpstr>
      <vt:lpstr>Daytona Condensed Light</vt:lpstr>
      <vt:lpstr>Posterama</vt:lpstr>
      <vt:lpstr>Custom</vt:lpstr>
      <vt:lpstr>Diabetes Prediction model</vt:lpstr>
      <vt:lpstr>Table of content </vt:lpstr>
      <vt:lpstr>Abstract </vt:lpstr>
      <vt:lpstr>Introduction </vt:lpstr>
      <vt:lpstr>Existing methods</vt:lpstr>
      <vt:lpstr>architecture</vt:lpstr>
      <vt:lpstr>Architecture </vt:lpstr>
      <vt:lpstr>Proposed method</vt:lpstr>
      <vt:lpstr>methodology</vt:lpstr>
      <vt:lpstr>Implementation and result</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devendra Kumar gehlot</dc:creator>
  <cp:lastModifiedBy>devendra Kumar gehlot</cp:lastModifiedBy>
  <cp:revision>1</cp:revision>
  <dcterms:created xsi:type="dcterms:W3CDTF">2025-07-28T23:50:45Z</dcterms:created>
  <dcterms:modified xsi:type="dcterms:W3CDTF">2025-07-29T00:39:19Z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